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 id="2147483677" r:id="rId2"/>
    <p:sldMasterId id="2147483661" r:id="rId3"/>
    <p:sldMasterId id="2147483662" r:id="rId4"/>
  </p:sldMasterIdLst>
  <p:notesMasterIdLst>
    <p:notesMasterId r:id="rId26"/>
  </p:notesMasterIdLst>
  <p:sldIdLst>
    <p:sldId id="256" r:id="rId5"/>
    <p:sldId id="518" r:id="rId6"/>
    <p:sldId id="495" r:id="rId7"/>
    <p:sldId id="493" r:id="rId8"/>
    <p:sldId id="494" r:id="rId9"/>
    <p:sldId id="516" r:id="rId10"/>
    <p:sldId id="517" r:id="rId11"/>
    <p:sldId id="519" r:id="rId12"/>
    <p:sldId id="520" r:id="rId13"/>
    <p:sldId id="521" r:id="rId14"/>
    <p:sldId id="522" r:id="rId15"/>
    <p:sldId id="523" r:id="rId16"/>
    <p:sldId id="528" r:id="rId17"/>
    <p:sldId id="529" r:id="rId18"/>
    <p:sldId id="524" r:id="rId19"/>
    <p:sldId id="525" r:id="rId20"/>
    <p:sldId id="526" r:id="rId21"/>
    <p:sldId id="527" r:id="rId22"/>
    <p:sldId id="530" r:id="rId23"/>
    <p:sldId id="531" r:id="rId24"/>
    <p:sldId id="420"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omaka, Frank [JRDUS]" initials="TF[" lastIdx="7" clrIdx="0">
    <p:extLst>
      <p:ext uri="{19B8F6BF-5375-455C-9EA6-DF929625EA0E}">
        <p15:presenceInfo xmlns:p15="http://schemas.microsoft.com/office/powerpoint/2012/main" userId="S-1-5-21-1614895754-2146847981-1606980848-597269" providerId="AD"/>
      </p:ext>
    </p:extLst>
  </p:cmAuthor>
  <p:cmAuthor id="2" name="Susan Buchbinder" initials="SB" lastIdx="1" clrIdx="1">
    <p:extLst>
      <p:ext uri="{19B8F6BF-5375-455C-9EA6-DF929625EA0E}">
        <p15:presenceInfo xmlns:p15="http://schemas.microsoft.com/office/powerpoint/2012/main" userId="8c359d77420dfa0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showGuides="1">
      <p:cViewPr varScale="1">
        <p:scale>
          <a:sx n="65" d="100"/>
          <a:sy n="65" d="100"/>
        </p:scale>
        <p:origin x="714" y="36"/>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134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commentAuthors" Target="commentAuthors.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b="1" dirty="0"/>
              <a:t>HVTN 505</a:t>
            </a:r>
          </a:p>
          <a:p>
            <a:pPr>
              <a:defRPr/>
            </a:pPr>
            <a:r>
              <a:rPr lang="en-US" b="1" dirty="0">
                <a:solidFill>
                  <a:schemeClr val="accent1">
                    <a:lumMod val="40000"/>
                    <a:lumOff val="60000"/>
                  </a:schemeClr>
                </a:solidFill>
              </a:rPr>
              <a:t>2009 – 2013</a:t>
            </a:r>
          </a:p>
          <a:p>
            <a:pPr>
              <a:defRPr/>
            </a:pPr>
            <a:r>
              <a:rPr lang="en-US" b="1" dirty="0"/>
              <a:t>2500 MSM/Transgender</a:t>
            </a:r>
            <a:r>
              <a:rPr lang="en-US" b="1" baseline="0" dirty="0"/>
              <a:t> Women</a:t>
            </a:r>
            <a:endParaRPr lang="en-US" b="1" dirty="0"/>
          </a:p>
          <a:p>
            <a:pPr>
              <a:defRPr/>
            </a:pPr>
            <a:endParaRPr lang="en-US" b="1"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HVTN 505: 2013</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5868-4256-8120-73BD7EB3DD05}"/>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5868-4256-8120-73BD7EB3DD05}"/>
              </c:ext>
            </c:extLst>
          </c:dPt>
          <c:cat>
            <c:numRef>
              <c:f>Sheet1!$A$2:$A$3</c:f>
              <c:numCache>
                <c:formatCode>General</c:formatCode>
                <c:ptCount val="2"/>
              </c:numCache>
            </c:numRef>
          </c:cat>
          <c:val>
            <c:numRef>
              <c:f>Sheet1!$B$2:$B$3</c:f>
              <c:numCache>
                <c:formatCode>0%</c:formatCode>
                <c:ptCount val="2"/>
                <c:pt idx="0">
                  <c:v>0.05</c:v>
                </c:pt>
                <c:pt idx="1">
                  <c:v>0.95</c:v>
                </c:pt>
              </c:numCache>
            </c:numRef>
          </c:val>
          <c:extLst>
            <c:ext xmlns:c16="http://schemas.microsoft.com/office/drawing/2014/chart" uri="{C3380CC4-5D6E-409C-BE32-E72D297353CC}">
              <c16:uniqueId val="{00000004-5868-4256-8120-73BD7EB3DD05}"/>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b="1" dirty="0"/>
              <a:t>AMP: HVTN 704/HPTN</a:t>
            </a:r>
            <a:r>
              <a:rPr lang="en-US" b="1" baseline="0" dirty="0"/>
              <a:t> 085</a:t>
            </a:r>
            <a:endParaRPr lang="en-US" b="1" dirty="0"/>
          </a:p>
          <a:p>
            <a:pPr>
              <a:defRPr/>
            </a:pPr>
            <a:r>
              <a:rPr lang="en-US" b="1" dirty="0">
                <a:solidFill>
                  <a:schemeClr val="accent1">
                    <a:lumMod val="40000"/>
                    <a:lumOff val="60000"/>
                  </a:schemeClr>
                </a:solidFill>
              </a:rPr>
              <a:t>2016 – current</a:t>
            </a:r>
          </a:p>
          <a:p>
            <a:pPr>
              <a:defRPr/>
            </a:pPr>
            <a:r>
              <a:rPr lang="en-US" b="1" dirty="0"/>
              <a:t>2400 MSM/TW/TM</a:t>
            </a:r>
          </a:p>
          <a:p>
            <a:pPr>
              <a:defRPr/>
            </a:pPr>
            <a:endParaRPr lang="en-US" b="1"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HVTN 505: 2013</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3CA6-453B-9F9F-BA3AA55E8E5E}"/>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3CA6-453B-9F9F-BA3AA55E8E5E}"/>
              </c:ext>
            </c:extLst>
          </c:dPt>
          <c:cat>
            <c:numRef>
              <c:f>Sheet1!$A$2:$A$3</c:f>
              <c:numCache>
                <c:formatCode>General</c:formatCode>
                <c:ptCount val="2"/>
              </c:numCache>
            </c:numRef>
          </c:cat>
          <c:val>
            <c:numRef>
              <c:f>Sheet1!$B$2:$B$3</c:f>
              <c:numCache>
                <c:formatCode>0%</c:formatCode>
                <c:ptCount val="2"/>
                <c:pt idx="0">
                  <c:v>0.24</c:v>
                </c:pt>
                <c:pt idx="1">
                  <c:v>0.6</c:v>
                </c:pt>
              </c:numCache>
            </c:numRef>
          </c:val>
          <c:extLst>
            <c:ext xmlns:c16="http://schemas.microsoft.com/office/drawing/2014/chart" uri="{C3380CC4-5D6E-409C-BE32-E72D297353CC}">
              <c16:uniqueId val="{00000004-3CA6-453B-9F9F-BA3AA55E8E5E}"/>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image" Target="../media/image92.png"/></Relationships>
</file>

<file path=ppt/diagrams/_rels/data2.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image" Target="../media/image92.png"/></Relationships>
</file>

<file path=ppt/diagrams/_rels/data3.xml.rels><?xml version="1.0" encoding="UTF-8" standalone="yes"?>
<Relationships xmlns="http://schemas.openxmlformats.org/package/2006/relationships"><Relationship Id="rId1" Type="http://schemas.openxmlformats.org/officeDocument/2006/relationships/image" Target="../media/image95.png"/></Relationships>
</file>

<file path=ppt/diagrams/_rels/data4.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image" Target="../media/image92.png"/></Relationships>
</file>

<file path=ppt/diagrams/_rels/data5.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image" Target="../media/image92.png"/></Relationships>
</file>

<file path=ppt/diagrams/_rels/data6.xml.rels><?xml version="1.0" encoding="UTF-8" standalone="yes"?>
<Relationships xmlns="http://schemas.openxmlformats.org/package/2006/relationships"><Relationship Id="rId1" Type="http://schemas.openxmlformats.org/officeDocument/2006/relationships/image" Target="../media/image95.png"/></Relationships>
</file>

<file path=ppt/diagrams/_rels/data7.xml.rels><?xml version="1.0" encoding="UTF-8" standalone="yes"?>
<Relationships xmlns="http://schemas.openxmlformats.org/package/2006/relationships"><Relationship Id="rId3" Type="http://schemas.openxmlformats.org/officeDocument/2006/relationships/hyperlink" Target="http://apliense.xtec.cat/arc/node/29389" TargetMode="External"/><Relationship Id="rId2" Type="http://schemas.openxmlformats.org/officeDocument/2006/relationships/image" Target="../media/image97.png"/><Relationship Id="rId1" Type="http://schemas.openxmlformats.org/officeDocument/2006/relationships/image" Target="../media/image96.jpeg"/></Relationships>
</file>

<file path=ppt/diagrams/_rels/drawing1.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image" Target="../media/image92.png"/></Relationships>
</file>

<file path=ppt/diagrams/_rels/drawing2.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image" Target="../media/image92.png"/></Relationships>
</file>

<file path=ppt/diagrams/_rels/drawing3.xml.rels><?xml version="1.0" encoding="UTF-8" standalone="yes"?>
<Relationships xmlns="http://schemas.openxmlformats.org/package/2006/relationships"><Relationship Id="rId1" Type="http://schemas.openxmlformats.org/officeDocument/2006/relationships/image" Target="../media/image95.png"/></Relationships>
</file>

<file path=ppt/diagrams/_rels/drawing4.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image" Target="../media/image92.png"/></Relationships>
</file>

<file path=ppt/diagrams/_rels/drawing5.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image" Target="../media/image92.png"/></Relationships>
</file>

<file path=ppt/diagrams/_rels/drawing6.xml.rels><?xml version="1.0" encoding="UTF-8" standalone="yes"?>
<Relationships xmlns="http://schemas.openxmlformats.org/package/2006/relationships"><Relationship Id="rId1" Type="http://schemas.openxmlformats.org/officeDocument/2006/relationships/image" Target="../media/image95.png"/></Relationships>
</file>

<file path=ppt/diagrams/_rels/drawing7.xml.rels><?xml version="1.0" encoding="UTF-8" standalone="yes"?>
<Relationships xmlns="http://schemas.openxmlformats.org/package/2006/relationships"><Relationship Id="rId3" Type="http://schemas.openxmlformats.org/officeDocument/2006/relationships/hyperlink" Target="http://apliense.xtec.cat/arc/node/29389" TargetMode="External"/><Relationship Id="rId2" Type="http://schemas.openxmlformats.org/officeDocument/2006/relationships/image" Target="../media/image97.png"/><Relationship Id="rId1" Type="http://schemas.openxmlformats.org/officeDocument/2006/relationships/image" Target="../media/image96.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D06A5A8-D601-49C2-ADE9-680699E9F404}" type="doc">
      <dgm:prSet loTypeId="urn:microsoft.com/office/officeart/2005/8/layout/pList1" loCatId="list" qsTypeId="urn:microsoft.com/office/officeart/2005/8/quickstyle/simple1" qsCatId="simple" csTypeId="urn:microsoft.com/office/officeart/2005/8/colors/accent1_2" csCatId="accent1" phldr="1"/>
      <dgm:spPr/>
      <dgm:t>
        <a:bodyPr/>
        <a:lstStyle/>
        <a:p>
          <a:endParaRPr lang="en-US"/>
        </a:p>
      </dgm:t>
    </dgm:pt>
    <dgm:pt modelId="{6E327302-BE38-418B-A0B6-D5CE9AF2A13A}">
      <dgm:prSet phldrT="[Text]" custT="1"/>
      <dgm:spPr/>
      <dgm:t>
        <a:bodyPr/>
        <a:lstStyle/>
        <a:p>
          <a:r>
            <a:rPr lang="en-US" sz="2000" dirty="0">
              <a:latin typeface="Arial Narrow" panose="020B0606020202030204" pitchFamily="34" charset="0"/>
            </a:rPr>
            <a:t>FTC/TDF+ Placebo</a:t>
          </a:r>
        </a:p>
      </dgm:t>
    </dgm:pt>
    <dgm:pt modelId="{C7176F1F-E63F-46D3-809E-0536B430EA20}" type="parTrans" cxnId="{A4F83956-C901-4311-82DC-F6DC2735DBA6}">
      <dgm:prSet/>
      <dgm:spPr/>
      <dgm:t>
        <a:bodyPr/>
        <a:lstStyle/>
        <a:p>
          <a:endParaRPr lang="en-US"/>
        </a:p>
      </dgm:t>
    </dgm:pt>
    <dgm:pt modelId="{6E139EBB-CDBC-4487-A2CC-43A9CBD97AD4}" type="sibTrans" cxnId="{A4F83956-C901-4311-82DC-F6DC2735DBA6}">
      <dgm:prSet/>
      <dgm:spPr/>
      <dgm:t>
        <a:bodyPr/>
        <a:lstStyle/>
        <a:p>
          <a:endParaRPr lang="en-US"/>
        </a:p>
      </dgm:t>
    </dgm:pt>
    <dgm:pt modelId="{AC50B2CD-DDE9-4682-9567-B9FB34C29802}">
      <dgm:prSet phldrT="[Text]" custT="1"/>
      <dgm:spPr/>
      <dgm:t>
        <a:bodyPr/>
        <a:lstStyle/>
        <a:p>
          <a:r>
            <a:rPr lang="en-US" sz="2000" dirty="0">
              <a:latin typeface="Arial Narrow" panose="020B0606020202030204" pitchFamily="34" charset="0"/>
            </a:rPr>
            <a:t>FTC/TDF + EXP</a:t>
          </a:r>
        </a:p>
      </dgm:t>
    </dgm:pt>
    <dgm:pt modelId="{F3F00F5F-17EA-4BE0-8F68-010515681806}" type="parTrans" cxnId="{EA8F26F0-F1EC-47C9-99AE-901639CEEF78}">
      <dgm:prSet/>
      <dgm:spPr/>
      <dgm:t>
        <a:bodyPr/>
        <a:lstStyle/>
        <a:p>
          <a:endParaRPr lang="en-US"/>
        </a:p>
      </dgm:t>
    </dgm:pt>
    <dgm:pt modelId="{BBB5D788-C778-4917-BE53-C2623AAEA0CE}" type="sibTrans" cxnId="{EA8F26F0-F1EC-47C9-99AE-901639CEEF78}">
      <dgm:prSet/>
      <dgm:spPr/>
      <dgm:t>
        <a:bodyPr/>
        <a:lstStyle/>
        <a:p>
          <a:endParaRPr lang="en-US"/>
        </a:p>
      </dgm:t>
    </dgm:pt>
    <dgm:pt modelId="{5B63BA75-7922-49CA-B817-BD44649F43F0}" type="pres">
      <dgm:prSet presAssocID="{9D06A5A8-D601-49C2-ADE9-680699E9F404}" presName="Name0" presStyleCnt="0">
        <dgm:presLayoutVars>
          <dgm:dir/>
          <dgm:resizeHandles val="exact"/>
        </dgm:presLayoutVars>
      </dgm:prSet>
      <dgm:spPr/>
    </dgm:pt>
    <dgm:pt modelId="{C9A1F3F5-3D75-4779-9739-C10A8FD77C1E}" type="pres">
      <dgm:prSet presAssocID="{6E327302-BE38-418B-A0B6-D5CE9AF2A13A}" presName="compNode" presStyleCnt="0"/>
      <dgm:spPr/>
    </dgm:pt>
    <dgm:pt modelId="{B7E80FFF-A4F5-4A7B-AC1F-EDC48255E224}" type="pres">
      <dgm:prSet presAssocID="{6E327302-BE38-418B-A0B6-D5CE9AF2A13A}" presName="pictRect" presStyleLbl="node1" presStyleIdx="0" presStyleCnt="2" custScaleY="120514"/>
      <dgm:spPr>
        <a:blipFill rotWithShape="1">
          <a:blip xmlns:r="http://schemas.openxmlformats.org/officeDocument/2006/relationships" r:embed="rId1"/>
          <a:stretch>
            <a:fillRect/>
          </a:stretch>
        </a:blipFill>
      </dgm:spPr>
    </dgm:pt>
    <dgm:pt modelId="{7ABF16CB-134C-41A6-ADAD-683D50A38E21}" type="pres">
      <dgm:prSet presAssocID="{6E327302-BE38-418B-A0B6-D5CE9AF2A13A}" presName="textRect" presStyleLbl="revTx" presStyleIdx="0" presStyleCnt="2">
        <dgm:presLayoutVars>
          <dgm:bulletEnabled val="1"/>
        </dgm:presLayoutVars>
      </dgm:prSet>
      <dgm:spPr/>
    </dgm:pt>
    <dgm:pt modelId="{9ECC5FF1-8247-4EEB-B6C3-0D2335C2345D}" type="pres">
      <dgm:prSet presAssocID="{6E139EBB-CDBC-4487-A2CC-43A9CBD97AD4}" presName="sibTrans" presStyleLbl="sibTrans2D1" presStyleIdx="0" presStyleCnt="0"/>
      <dgm:spPr/>
    </dgm:pt>
    <dgm:pt modelId="{C3C7A7DF-7A38-48A9-B380-C11A8815A2ED}" type="pres">
      <dgm:prSet presAssocID="{AC50B2CD-DDE9-4682-9567-B9FB34C29802}" presName="compNode" presStyleCnt="0"/>
      <dgm:spPr/>
    </dgm:pt>
    <dgm:pt modelId="{868A5919-0166-47EE-A30A-3F1C9885F84B}" type="pres">
      <dgm:prSet presAssocID="{AC50B2CD-DDE9-4682-9567-B9FB34C29802}" presName="pictRect" presStyleLbl="node1" presStyleIdx="1" presStyleCnt="2" custScaleY="120514"/>
      <dgm:spPr>
        <a:blipFill>
          <a:blip xmlns:r="http://schemas.openxmlformats.org/officeDocument/2006/relationships" r:embed="rId2">
            <a:extLst>
              <a:ext uri="{28A0092B-C50C-407E-A947-70E740481C1C}">
                <a14:useLocalDpi xmlns:a14="http://schemas.microsoft.com/office/drawing/2010/main" val="0"/>
              </a:ext>
            </a:extLst>
          </a:blip>
          <a:srcRect/>
          <a:stretch>
            <a:fillRect t="-1000" b="-1000"/>
          </a:stretch>
        </a:blipFill>
      </dgm:spPr>
    </dgm:pt>
    <dgm:pt modelId="{A81AFD0B-94A7-4225-9557-F8FE20A47313}" type="pres">
      <dgm:prSet presAssocID="{AC50B2CD-DDE9-4682-9567-B9FB34C29802}" presName="textRect" presStyleLbl="revTx" presStyleIdx="1" presStyleCnt="2">
        <dgm:presLayoutVars>
          <dgm:bulletEnabled val="1"/>
        </dgm:presLayoutVars>
      </dgm:prSet>
      <dgm:spPr/>
    </dgm:pt>
  </dgm:ptLst>
  <dgm:cxnLst>
    <dgm:cxn modelId="{90B83328-201B-4E62-887C-BCF042AC6184}" type="presOf" srcId="{6E327302-BE38-418B-A0B6-D5CE9AF2A13A}" destId="{7ABF16CB-134C-41A6-ADAD-683D50A38E21}" srcOrd="0" destOrd="0" presId="urn:microsoft.com/office/officeart/2005/8/layout/pList1"/>
    <dgm:cxn modelId="{A4F83956-C901-4311-82DC-F6DC2735DBA6}" srcId="{9D06A5A8-D601-49C2-ADE9-680699E9F404}" destId="{6E327302-BE38-418B-A0B6-D5CE9AF2A13A}" srcOrd="0" destOrd="0" parTransId="{C7176F1F-E63F-46D3-809E-0536B430EA20}" sibTransId="{6E139EBB-CDBC-4487-A2CC-43A9CBD97AD4}"/>
    <dgm:cxn modelId="{D233177B-51B3-4166-A776-15AD26DDAC7A}" type="presOf" srcId="{6E139EBB-CDBC-4487-A2CC-43A9CBD97AD4}" destId="{9ECC5FF1-8247-4EEB-B6C3-0D2335C2345D}" srcOrd="0" destOrd="0" presId="urn:microsoft.com/office/officeart/2005/8/layout/pList1"/>
    <dgm:cxn modelId="{841A36A9-63CA-4B30-8700-FDFA60BEB28C}" type="presOf" srcId="{AC50B2CD-DDE9-4682-9567-B9FB34C29802}" destId="{A81AFD0B-94A7-4225-9557-F8FE20A47313}" srcOrd="0" destOrd="0" presId="urn:microsoft.com/office/officeart/2005/8/layout/pList1"/>
    <dgm:cxn modelId="{01A518EF-A917-417A-BED1-9AAD93207FBC}" type="presOf" srcId="{9D06A5A8-D601-49C2-ADE9-680699E9F404}" destId="{5B63BA75-7922-49CA-B817-BD44649F43F0}" srcOrd="0" destOrd="0" presId="urn:microsoft.com/office/officeart/2005/8/layout/pList1"/>
    <dgm:cxn modelId="{EA8F26F0-F1EC-47C9-99AE-901639CEEF78}" srcId="{9D06A5A8-D601-49C2-ADE9-680699E9F404}" destId="{AC50B2CD-DDE9-4682-9567-B9FB34C29802}" srcOrd="1" destOrd="0" parTransId="{F3F00F5F-17EA-4BE0-8F68-010515681806}" sibTransId="{BBB5D788-C778-4917-BE53-C2623AAEA0CE}"/>
    <dgm:cxn modelId="{3AEACFAD-0DD7-480D-9FED-680C74F7B95A}" type="presParOf" srcId="{5B63BA75-7922-49CA-B817-BD44649F43F0}" destId="{C9A1F3F5-3D75-4779-9739-C10A8FD77C1E}" srcOrd="0" destOrd="0" presId="urn:microsoft.com/office/officeart/2005/8/layout/pList1"/>
    <dgm:cxn modelId="{BFE91422-7636-4444-AE3D-39AAC79FF066}" type="presParOf" srcId="{C9A1F3F5-3D75-4779-9739-C10A8FD77C1E}" destId="{B7E80FFF-A4F5-4A7B-AC1F-EDC48255E224}" srcOrd="0" destOrd="0" presId="urn:microsoft.com/office/officeart/2005/8/layout/pList1"/>
    <dgm:cxn modelId="{8EB02DE0-4799-48D9-8BED-300F5B95ADAD}" type="presParOf" srcId="{C9A1F3F5-3D75-4779-9739-C10A8FD77C1E}" destId="{7ABF16CB-134C-41A6-ADAD-683D50A38E21}" srcOrd="1" destOrd="0" presId="urn:microsoft.com/office/officeart/2005/8/layout/pList1"/>
    <dgm:cxn modelId="{776FB3A5-A536-4F0C-A714-A97103C02DF4}" type="presParOf" srcId="{5B63BA75-7922-49CA-B817-BD44649F43F0}" destId="{9ECC5FF1-8247-4EEB-B6C3-0D2335C2345D}" srcOrd="1" destOrd="0" presId="urn:microsoft.com/office/officeart/2005/8/layout/pList1"/>
    <dgm:cxn modelId="{04B6A399-63BC-4EC3-B02D-AE81DFA5AC9F}" type="presParOf" srcId="{5B63BA75-7922-49CA-B817-BD44649F43F0}" destId="{C3C7A7DF-7A38-48A9-B380-C11A8815A2ED}" srcOrd="2" destOrd="0" presId="urn:microsoft.com/office/officeart/2005/8/layout/pList1"/>
    <dgm:cxn modelId="{216B1FA0-B3CF-46B2-9224-F5611111C0DC}" type="presParOf" srcId="{C3C7A7DF-7A38-48A9-B380-C11A8815A2ED}" destId="{868A5919-0166-47EE-A30A-3F1C9885F84B}" srcOrd="0" destOrd="0" presId="urn:microsoft.com/office/officeart/2005/8/layout/pList1"/>
    <dgm:cxn modelId="{4111AE1F-1837-4865-BE38-FD3D767D15CD}" type="presParOf" srcId="{C3C7A7DF-7A38-48A9-B380-C11A8815A2ED}" destId="{A81AFD0B-94A7-4225-9557-F8FE20A47313}" srcOrd="1" destOrd="0" presId="urn:microsoft.com/office/officeart/2005/8/layout/pList1"/>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D06A5A8-D601-49C2-ADE9-680699E9F404}" type="doc">
      <dgm:prSet loTypeId="urn:microsoft.com/office/officeart/2005/8/layout/pList1" loCatId="list" qsTypeId="urn:microsoft.com/office/officeart/2005/8/quickstyle/simple1" qsCatId="simple" csTypeId="urn:microsoft.com/office/officeart/2005/8/colors/accent1_2" csCatId="accent1" phldr="1"/>
      <dgm:spPr/>
      <dgm:t>
        <a:bodyPr/>
        <a:lstStyle/>
        <a:p>
          <a:endParaRPr lang="en-US"/>
        </a:p>
      </dgm:t>
    </dgm:pt>
    <dgm:pt modelId="{6E327302-BE38-418B-A0B6-D5CE9AF2A13A}">
      <dgm:prSet phldrT="[Text]"/>
      <dgm:spPr/>
      <dgm:t>
        <a:bodyPr/>
        <a:lstStyle/>
        <a:p>
          <a:r>
            <a:rPr lang="en-US" dirty="0"/>
            <a:t>FTC/TDF</a:t>
          </a:r>
        </a:p>
      </dgm:t>
    </dgm:pt>
    <dgm:pt modelId="{C7176F1F-E63F-46D3-809E-0536B430EA20}" type="parTrans" cxnId="{A4F83956-C901-4311-82DC-F6DC2735DBA6}">
      <dgm:prSet/>
      <dgm:spPr/>
      <dgm:t>
        <a:bodyPr/>
        <a:lstStyle/>
        <a:p>
          <a:endParaRPr lang="en-US"/>
        </a:p>
      </dgm:t>
    </dgm:pt>
    <dgm:pt modelId="{6E139EBB-CDBC-4487-A2CC-43A9CBD97AD4}" type="sibTrans" cxnId="{A4F83956-C901-4311-82DC-F6DC2735DBA6}">
      <dgm:prSet/>
      <dgm:spPr/>
      <dgm:t>
        <a:bodyPr/>
        <a:lstStyle/>
        <a:p>
          <a:endParaRPr lang="en-US"/>
        </a:p>
      </dgm:t>
    </dgm:pt>
    <dgm:pt modelId="{FAE6BA79-92AB-42F0-80F8-BF7828FFEF9E}">
      <dgm:prSet phldrT="[Text]"/>
      <dgm:spPr/>
      <dgm:t>
        <a:bodyPr/>
        <a:lstStyle/>
        <a:p>
          <a:r>
            <a:rPr lang="en-US" dirty="0"/>
            <a:t>EXP</a:t>
          </a:r>
        </a:p>
      </dgm:t>
    </dgm:pt>
    <dgm:pt modelId="{63B94143-4AB7-4C19-89AA-8CDCF609691E}" type="parTrans" cxnId="{547D1297-CA6B-4C63-BBF2-747230E2D198}">
      <dgm:prSet/>
      <dgm:spPr/>
      <dgm:t>
        <a:bodyPr/>
        <a:lstStyle/>
        <a:p>
          <a:endParaRPr lang="en-US"/>
        </a:p>
      </dgm:t>
    </dgm:pt>
    <dgm:pt modelId="{6CD16A7E-8E79-4A63-8D45-56147EE98248}" type="sibTrans" cxnId="{547D1297-CA6B-4C63-BBF2-747230E2D198}">
      <dgm:prSet/>
      <dgm:spPr/>
      <dgm:t>
        <a:bodyPr/>
        <a:lstStyle/>
        <a:p>
          <a:endParaRPr lang="en-US"/>
        </a:p>
      </dgm:t>
    </dgm:pt>
    <dgm:pt modelId="{5B63BA75-7922-49CA-B817-BD44649F43F0}" type="pres">
      <dgm:prSet presAssocID="{9D06A5A8-D601-49C2-ADE9-680699E9F404}" presName="Name0" presStyleCnt="0">
        <dgm:presLayoutVars>
          <dgm:dir/>
          <dgm:resizeHandles val="exact"/>
        </dgm:presLayoutVars>
      </dgm:prSet>
      <dgm:spPr/>
    </dgm:pt>
    <dgm:pt modelId="{C9A1F3F5-3D75-4779-9739-C10A8FD77C1E}" type="pres">
      <dgm:prSet presAssocID="{6E327302-BE38-418B-A0B6-D5CE9AF2A13A}" presName="compNode" presStyleCnt="0"/>
      <dgm:spPr/>
    </dgm:pt>
    <dgm:pt modelId="{B7E80FFF-A4F5-4A7B-AC1F-EDC48255E224}" type="pres">
      <dgm:prSet presAssocID="{6E327302-BE38-418B-A0B6-D5CE9AF2A13A}" presName="pictRect" presStyleLbl="node1" presStyleIdx="0" presStyleCnt="2" custScaleY="114556"/>
      <dgm:spPr>
        <a:blipFill rotWithShape="1">
          <a:blip xmlns:r="http://schemas.openxmlformats.org/officeDocument/2006/relationships" r:embed="rId1"/>
          <a:stretch>
            <a:fillRect/>
          </a:stretch>
        </a:blipFill>
      </dgm:spPr>
    </dgm:pt>
    <dgm:pt modelId="{7ABF16CB-134C-41A6-ADAD-683D50A38E21}" type="pres">
      <dgm:prSet presAssocID="{6E327302-BE38-418B-A0B6-D5CE9AF2A13A}" presName="textRect" presStyleLbl="revTx" presStyleIdx="0" presStyleCnt="2">
        <dgm:presLayoutVars>
          <dgm:bulletEnabled val="1"/>
        </dgm:presLayoutVars>
      </dgm:prSet>
      <dgm:spPr/>
    </dgm:pt>
    <dgm:pt modelId="{9ECC5FF1-8247-4EEB-B6C3-0D2335C2345D}" type="pres">
      <dgm:prSet presAssocID="{6E139EBB-CDBC-4487-A2CC-43A9CBD97AD4}" presName="sibTrans" presStyleLbl="sibTrans2D1" presStyleIdx="0" presStyleCnt="0"/>
      <dgm:spPr/>
    </dgm:pt>
    <dgm:pt modelId="{EC4D77C8-FFF3-405A-9DFC-72E0A224B9B7}" type="pres">
      <dgm:prSet presAssocID="{FAE6BA79-92AB-42F0-80F8-BF7828FFEF9E}" presName="compNode" presStyleCnt="0"/>
      <dgm:spPr/>
    </dgm:pt>
    <dgm:pt modelId="{401BC040-C32F-477E-A8E0-37BC2AF11BB5}" type="pres">
      <dgm:prSet presAssocID="{FAE6BA79-92AB-42F0-80F8-BF7828FFEF9E}" presName="pictRect" presStyleLbl="node1" presStyleIdx="1" presStyleCnt="2" custScaleY="117884"/>
      <dgm:spPr>
        <a:blipFill rotWithShape="1">
          <a:blip xmlns:r="http://schemas.openxmlformats.org/officeDocument/2006/relationships" r:embed="rId2"/>
          <a:stretch>
            <a:fillRect/>
          </a:stretch>
        </a:blipFill>
      </dgm:spPr>
    </dgm:pt>
    <dgm:pt modelId="{330DD072-6F55-4B74-BA4C-2F89B802155F}" type="pres">
      <dgm:prSet presAssocID="{FAE6BA79-92AB-42F0-80F8-BF7828FFEF9E}" presName="textRect" presStyleLbl="revTx" presStyleIdx="1" presStyleCnt="2">
        <dgm:presLayoutVars>
          <dgm:bulletEnabled val="1"/>
        </dgm:presLayoutVars>
      </dgm:prSet>
      <dgm:spPr/>
    </dgm:pt>
  </dgm:ptLst>
  <dgm:cxnLst>
    <dgm:cxn modelId="{4B9A760D-C744-4F70-97C3-352EB2E9A04F}" type="presOf" srcId="{FAE6BA79-92AB-42F0-80F8-BF7828FFEF9E}" destId="{330DD072-6F55-4B74-BA4C-2F89B802155F}" srcOrd="0" destOrd="0" presId="urn:microsoft.com/office/officeart/2005/8/layout/pList1"/>
    <dgm:cxn modelId="{E9CB6865-8A75-4C0E-B930-50C7EE6DCB44}" type="presOf" srcId="{6E327302-BE38-418B-A0B6-D5CE9AF2A13A}" destId="{7ABF16CB-134C-41A6-ADAD-683D50A38E21}" srcOrd="0" destOrd="0" presId="urn:microsoft.com/office/officeart/2005/8/layout/pList1"/>
    <dgm:cxn modelId="{6E8E3D4C-84DB-4CD0-940F-59F0FBF02891}" type="presOf" srcId="{9D06A5A8-D601-49C2-ADE9-680699E9F404}" destId="{5B63BA75-7922-49CA-B817-BD44649F43F0}" srcOrd="0" destOrd="0" presId="urn:microsoft.com/office/officeart/2005/8/layout/pList1"/>
    <dgm:cxn modelId="{A4F83956-C901-4311-82DC-F6DC2735DBA6}" srcId="{9D06A5A8-D601-49C2-ADE9-680699E9F404}" destId="{6E327302-BE38-418B-A0B6-D5CE9AF2A13A}" srcOrd="0" destOrd="0" parTransId="{C7176F1F-E63F-46D3-809E-0536B430EA20}" sibTransId="{6E139EBB-CDBC-4487-A2CC-43A9CBD97AD4}"/>
    <dgm:cxn modelId="{547D1297-CA6B-4C63-BBF2-747230E2D198}" srcId="{9D06A5A8-D601-49C2-ADE9-680699E9F404}" destId="{FAE6BA79-92AB-42F0-80F8-BF7828FFEF9E}" srcOrd="1" destOrd="0" parTransId="{63B94143-4AB7-4C19-89AA-8CDCF609691E}" sibTransId="{6CD16A7E-8E79-4A63-8D45-56147EE98248}"/>
    <dgm:cxn modelId="{DCBC91E4-05D7-478C-BBE1-DF9E940C2C6E}" type="presOf" srcId="{6E139EBB-CDBC-4487-A2CC-43A9CBD97AD4}" destId="{9ECC5FF1-8247-4EEB-B6C3-0D2335C2345D}" srcOrd="0" destOrd="0" presId="urn:microsoft.com/office/officeart/2005/8/layout/pList1"/>
    <dgm:cxn modelId="{9E119B9A-19ED-457C-850D-04046497F83D}" type="presParOf" srcId="{5B63BA75-7922-49CA-B817-BD44649F43F0}" destId="{C9A1F3F5-3D75-4779-9739-C10A8FD77C1E}" srcOrd="0" destOrd="0" presId="urn:microsoft.com/office/officeart/2005/8/layout/pList1"/>
    <dgm:cxn modelId="{7FC1C198-0BAE-4B95-8C0F-188E60FEF72F}" type="presParOf" srcId="{C9A1F3F5-3D75-4779-9739-C10A8FD77C1E}" destId="{B7E80FFF-A4F5-4A7B-AC1F-EDC48255E224}" srcOrd="0" destOrd="0" presId="urn:microsoft.com/office/officeart/2005/8/layout/pList1"/>
    <dgm:cxn modelId="{6379C92E-C415-4725-B441-0B19161FE0BF}" type="presParOf" srcId="{C9A1F3F5-3D75-4779-9739-C10A8FD77C1E}" destId="{7ABF16CB-134C-41A6-ADAD-683D50A38E21}" srcOrd="1" destOrd="0" presId="urn:microsoft.com/office/officeart/2005/8/layout/pList1"/>
    <dgm:cxn modelId="{46BF0F16-CEA8-4724-B9FC-A02A1CFB732C}" type="presParOf" srcId="{5B63BA75-7922-49CA-B817-BD44649F43F0}" destId="{9ECC5FF1-8247-4EEB-B6C3-0D2335C2345D}" srcOrd="1" destOrd="0" presId="urn:microsoft.com/office/officeart/2005/8/layout/pList1"/>
    <dgm:cxn modelId="{74B36F10-72DE-47B9-96E1-705BBBD46DBA}" type="presParOf" srcId="{5B63BA75-7922-49CA-B817-BD44649F43F0}" destId="{EC4D77C8-FFF3-405A-9DFC-72E0A224B9B7}" srcOrd="2" destOrd="0" presId="urn:microsoft.com/office/officeart/2005/8/layout/pList1"/>
    <dgm:cxn modelId="{7490A785-8C7C-4E62-A6D6-CBC0C0ABD5C1}" type="presParOf" srcId="{EC4D77C8-FFF3-405A-9DFC-72E0A224B9B7}" destId="{401BC040-C32F-477E-A8E0-37BC2AF11BB5}" srcOrd="0" destOrd="0" presId="urn:microsoft.com/office/officeart/2005/8/layout/pList1"/>
    <dgm:cxn modelId="{313CDD7B-759E-4356-9C91-B094E25F868F}" type="presParOf" srcId="{EC4D77C8-FFF3-405A-9DFC-72E0A224B9B7}" destId="{330DD072-6F55-4B74-BA4C-2F89B802155F}" srcOrd="1" destOrd="0" presId="urn:microsoft.com/office/officeart/2005/8/layout/p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D06A5A8-D601-49C2-ADE9-680699E9F404}" type="doc">
      <dgm:prSet loTypeId="urn:microsoft.com/office/officeart/2005/8/layout/pList1" loCatId="list" qsTypeId="urn:microsoft.com/office/officeart/2005/8/quickstyle/simple1" qsCatId="simple" csTypeId="urn:microsoft.com/office/officeart/2005/8/colors/accent1_2" csCatId="accent1" phldr="1"/>
      <dgm:spPr/>
      <dgm:t>
        <a:bodyPr/>
        <a:lstStyle/>
        <a:p>
          <a:endParaRPr lang="en-US"/>
        </a:p>
      </dgm:t>
    </dgm:pt>
    <dgm:pt modelId="{6E327302-BE38-418B-A0B6-D5CE9AF2A13A}">
      <dgm:prSet phldrT="[Text]" custT="1"/>
      <dgm:spPr>
        <a:solidFill>
          <a:srgbClr val="FFFFFF">
            <a:alpha val="49020"/>
          </a:srgbClr>
        </a:solidFill>
      </dgm:spPr>
      <dgm:t>
        <a:bodyPr/>
        <a:lstStyle/>
        <a:p>
          <a:r>
            <a:rPr lang="en-US" sz="2000" dirty="0"/>
            <a:t>Placebo</a:t>
          </a:r>
        </a:p>
      </dgm:t>
    </dgm:pt>
    <dgm:pt modelId="{C7176F1F-E63F-46D3-809E-0536B430EA20}" type="parTrans" cxnId="{A4F83956-C901-4311-82DC-F6DC2735DBA6}">
      <dgm:prSet/>
      <dgm:spPr/>
      <dgm:t>
        <a:bodyPr/>
        <a:lstStyle/>
        <a:p>
          <a:endParaRPr lang="en-US"/>
        </a:p>
      </dgm:t>
    </dgm:pt>
    <dgm:pt modelId="{6E139EBB-CDBC-4487-A2CC-43A9CBD97AD4}" type="sibTrans" cxnId="{A4F83956-C901-4311-82DC-F6DC2735DBA6}">
      <dgm:prSet/>
      <dgm:spPr/>
      <dgm:t>
        <a:bodyPr/>
        <a:lstStyle/>
        <a:p>
          <a:endParaRPr lang="en-US"/>
        </a:p>
      </dgm:t>
    </dgm:pt>
    <dgm:pt modelId="{AC50B2CD-DDE9-4682-9567-B9FB34C29802}">
      <dgm:prSet phldrT="[Text]" custT="1"/>
      <dgm:spPr>
        <a:solidFill>
          <a:srgbClr val="FFFFFF">
            <a:alpha val="50196"/>
          </a:srgbClr>
        </a:solidFill>
      </dgm:spPr>
      <dgm:t>
        <a:bodyPr/>
        <a:lstStyle/>
        <a:p>
          <a:r>
            <a:rPr lang="en-US" sz="2000" dirty="0"/>
            <a:t>EXP</a:t>
          </a:r>
        </a:p>
      </dgm:t>
    </dgm:pt>
    <dgm:pt modelId="{F3F00F5F-17EA-4BE0-8F68-010515681806}" type="parTrans" cxnId="{EA8F26F0-F1EC-47C9-99AE-901639CEEF78}">
      <dgm:prSet/>
      <dgm:spPr/>
      <dgm:t>
        <a:bodyPr/>
        <a:lstStyle/>
        <a:p>
          <a:endParaRPr lang="en-US"/>
        </a:p>
      </dgm:t>
    </dgm:pt>
    <dgm:pt modelId="{BBB5D788-C778-4917-BE53-C2623AAEA0CE}" type="sibTrans" cxnId="{EA8F26F0-F1EC-47C9-99AE-901639CEEF78}">
      <dgm:prSet/>
      <dgm:spPr/>
      <dgm:t>
        <a:bodyPr/>
        <a:lstStyle/>
        <a:p>
          <a:endParaRPr lang="en-US"/>
        </a:p>
      </dgm:t>
    </dgm:pt>
    <dgm:pt modelId="{5B63BA75-7922-49CA-B817-BD44649F43F0}" type="pres">
      <dgm:prSet presAssocID="{9D06A5A8-D601-49C2-ADE9-680699E9F404}" presName="Name0" presStyleCnt="0">
        <dgm:presLayoutVars>
          <dgm:dir/>
          <dgm:resizeHandles val="exact"/>
        </dgm:presLayoutVars>
      </dgm:prSet>
      <dgm:spPr/>
    </dgm:pt>
    <dgm:pt modelId="{C9A1F3F5-3D75-4779-9739-C10A8FD77C1E}" type="pres">
      <dgm:prSet presAssocID="{6E327302-BE38-418B-A0B6-D5CE9AF2A13A}" presName="compNode" presStyleCnt="0"/>
      <dgm:spPr/>
    </dgm:pt>
    <dgm:pt modelId="{B7E80FFF-A4F5-4A7B-AC1F-EDC48255E224}" type="pres">
      <dgm:prSet presAssocID="{6E327302-BE38-418B-A0B6-D5CE9AF2A13A}" presName="pictRect" presStyleLbl="node1" presStyleIdx="0" presStyleCnt="2" custScaleX="100084" custScaleY="130431"/>
      <dgm:spPr>
        <a:blipFill rotWithShape="1">
          <a:blip xmlns:r="http://schemas.openxmlformats.org/officeDocument/2006/relationships" r:embed="rId1"/>
          <a:stretch>
            <a:fillRect/>
          </a:stretch>
        </a:blipFill>
      </dgm:spPr>
    </dgm:pt>
    <dgm:pt modelId="{7ABF16CB-134C-41A6-ADAD-683D50A38E21}" type="pres">
      <dgm:prSet presAssocID="{6E327302-BE38-418B-A0B6-D5CE9AF2A13A}" presName="textRect" presStyleLbl="revTx" presStyleIdx="0" presStyleCnt="2" custScaleY="59685" custLinFactNeighborX="699" custLinFactNeighborY="18904">
        <dgm:presLayoutVars>
          <dgm:bulletEnabled val="1"/>
        </dgm:presLayoutVars>
      </dgm:prSet>
      <dgm:spPr/>
    </dgm:pt>
    <dgm:pt modelId="{9ECC5FF1-8247-4EEB-B6C3-0D2335C2345D}" type="pres">
      <dgm:prSet presAssocID="{6E139EBB-CDBC-4487-A2CC-43A9CBD97AD4}" presName="sibTrans" presStyleLbl="sibTrans2D1" presStyleIdx="0" presStyleCnt="0"/>
      <dgm:spPr/>
    </dgm:pt>
    <dgm:pt modelId="{C3C7A7DF-7A38-48A9-B380-C11A8815A2ED}" type="pres">
      <dgm:prSet presAssocID="{AC50B2CD-DDE9-4682-9567-B9FB34C29802}" presName="compNode" presStyleCnt="0"/>
      <dgm:spPr/>
    </dgm:pt>
    <dgm:pt modelId="{868A5919-0166-47EE-A30A-3F1C9885F84B}" type="pres">
      <dgm:prSet presAssocID="{AC50B2CD-DDE9-4682-9567-B9FB34C29802}" presName="pictRect" presStyleLbl="node1" presStyleIdx="1" presStyleCnt="2" custScaleX="110924" custScaleY="122888"/>
      <dgm:spPr>
        <a:blipFill rotWithShape="1">
          <a:blip xmlns:r="http://schemas.openxmlformats.org/officeDocument/2006/relationships" r:embed="rId1"/>
          <a:stretch>
            <a:fillRect/>
          </a:stretch>
        </a:blipFill>
      </dgm:spPr>
    </dgm:pt>
    <dgm:pt modelId="{A81AFD0B-94A7-4225-9557-F8FE20A47313}" type="pres">
      <dgm:prSet presAssocID="{AC50B2CD-DDE9-4682-9567-B9FB34C29802}" presName="textRect" presStyleLbl="revTx" presStyleIdx="1" presStyleCnt="2" custScaleY="57939" custLinFactNeighborX="-4757" custLinFactNeighborY="21057">
        <dgm:presLayoutVars>
          <dgm:bulletEnabled val="1"/>
        </dgm:presLayoutVars>
      </dgm:prSet>
      <dgm:spPr/>
    </dgm:pt>
  </dgm:ptLst>
  <dgm:cxnLst>
    <dgm:cxn modelId="{821F971A-E736-468E-88DE-BC32660A07DB}" type="presOf" srcId="{AC50B2CD-DDE9-4682-9567-B9FB34C29802}" destId="{A81AFD0B-94A7-4225-9557-F8FE20A47313}" srcOrd="0" destOrd="0" presId="urn:microsoft.com/office/officeart/2005/8/layout/pList1"/>
    <dgm:cxn modelId="{9CE6346F-9697-4C17-A403-30EED1DF61C0}" type="presOf" srcId="{9D06A5A8-D601-49C2-ADE9-680699E9F404}" destId="{5B63BA75-7922-49CA-B817-BD44649F43F0}" srcOrd="0" destOrd="0" presId="urn:microsoft.com/office/officeart/2005/8/layout/pList1"/>
    <dgm:cxn modelId="{A4F83956-C901-4311-82DC-F6DC2735DBA6}" srcId="{9D06A5A8-D601-49C2-ADE9-680699E9F404}" destId="{6E327302-BE38-418B-A0B6-D5CE9AF2A13A}" srcOrd="0" destOrd="0" parTransId="{C7176F1F-E63F-46D3-809E-0536B430EA20}" sibTransId="{6E139EBB-CDBC-4487-A2CC-43A9CBD97AD4}"/>
    <dgm:cxn modelId="{353504A2-5774-4601-A71E-BD600AA85D4B}" type="presOf" srcId="{6E327302-BE38-418B-A0B6-D5CE9AF2A13A}" destId="{7ABF16CB-134C-41A6-ADAD-683D50A38E21}" srcOrd="0" destOrd="0" presId="urn:microsoft.com/office/officeart/2005/8/layout/pList1"/>
    <dgm:cxn modelId="{5263D3AF-58EF-4F36-BFD1-DAB93D004500}" type="presOf" srcId="{6E139EBB-CDBC-4487-A2CC-43A9CBD97AD4}" destId="{9ECC5FF1-8247-4EEB-B6C3-0D2335C2345D}" srcOrd="0" destOrd="0" presId="urn:microsoft.com/office/officeart/2005/8/layout/pList1"/>
    <dgm:cxn modelId="{EA8F26F0-F1EC-47C9-99AE-901639CEEF78}" srcId="{9D06A5A8-D601-49C2-ADE9-680699E9F404}" destId="{AC50B2CD-DDE9-4682-9567-B9FB34C29802}" srcOrd="1" destOrd="0" parTransId="{F3F00F5F-17EA-4BE0-8F68-010515681806}" sibTransId="{BBB5D788-C778-4917-BE53-C2623AAEA0CE}"/>
    <dgm:cxn modelId="{78295B4A-4CF1-481D-AB35-503FC2608152}" type="presParOf" srcId="{5B63BA75-7922-49CA-B817-BD44649F43F0}" destId="{C9A1F3F5-3D75-4779-9739-C10A8FD77C1E}" srcOrd="0" destOrd="0" presId="urn:microsoft.com/office/officeart/2005/8/layout/pList1"/>
    <dgm:cxn modelId="{C08A3C33-7A3A-47EB-B0C5-DDFFDA97BDDF}" type="presParOf" srcId="{C9A1F3F5-3D75-4779-9739-C10A8FD77C1E}" destId="{B7E80FFF-A4F5-4A7B-AC1F-EDC48255E224}" srcOrd="0" destOrd="0" presId="urn:microsoft.com/office/officeart/2005/8/layout/pList1"/>
    <dgm:cxn modelId="{37504D9F-2A07-4826-8CCD-3EBF0587CF14}" type="presParOf" srcId="{C9A1F3F5-3D75-4779-9739-C10A8FD77C1E}" destId="{7ABF16CB-134C-41A6-ADAD-683D50A38E21}" srcOrd="1" destOrd="0" presId="urn:microsoft.com/office/officeart/2005/8/layout/pList1"/>
    <dgm:cxn modelId="{3498C577-23EE-4F8B-AEEB-95FFC1E701BA}" type="presParOf" srcId="{5B63BA75-7922-49CA-B817-BD44649F43F0}" destId="{9ECC5FF1-8247-4EEB-B6C3-0D2335C2345D}" srcOrd="1" destOrd="0" presId="urn:microsoft.com/office/officeart/2005/8/layout/pList1"/>
    <dgm:cxn modelId="{7E71AE51-A215-4EAC-AF56-6C368D1C552F}" type="presParOf" srcId="{5B63BA75-7922-49CA-B817-BD44649F43F0}" destId="{C3C7A7DF-7A38-48A9-B380-C11A8815A2ED}" srcOrd="2" destOrd="0" presId="urn:microsoft.com/office/officeart/2005/8/layout/pList1"/>
    <dgm:cxn modelId="{B45C6962-9C30-4421-A121-76F8AD5F2B95}" type="presParOf" srcId="{C3C7A7DF-7A38-48A9-B380-C11A8815A2ED}" destId="{868A5919-0166-47EE-A30A-3F1C9885F84B}" srcOrd="0" destOrd="0" presId="urn:microsoft.com/office/officeart/2005/8/layout/pList1"/>
    <dgm:cxn modelId="{63C3A656-A628-482F-AECA-2439D0152241}" type="presParOf" srcId="{C3C7A7DF-7A38-48A9-B380-C11A8815A2ED}" destId="{A81AFD0B-94A7-4225-9557-F8FE20A47313}" srcOrd="1" destOrd="0" presId="urn:microsoft.com/office/officeart/2005/8/layout/pList1"/>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D06A5A8-D601-49C2-ADE9-680699E9F404}" type="doc">
      <dgm:prSet loTypeId="urn:microsoft.com/office/officeart/2005/8/layout/pList1" loCatId="list" qsTypeId="urn:microsoft.com/office/officeart/2005/8/quickstyle/simple1" qsCatId="simple" csTypeId="urn:microsoft.com/office/officeart/2005/8/colors/accent1_2" csCatId="accent1" phldr="1"/>
      <dgm:spPr/>
      <dgm:t>
        <a:bodyPr/>
        <a:lstStyle/>
        <a:p>
          <a:endParaRPr lang="en-US"/>
        </a:p>
      </dgm:t>
    </dgm:pt>
    <dgm:pt modelId="{6E327302-BE38-418B-A0B6-D5CE9AF2A13A}">
      <dgm:prSet phldrT="[Text]" custT="1"/>
      <dgm:spPr/>
      <dgm:t>
        <a:bodyPr/>
        <a:lstStyle/>
        <a:p>
          <a:r>
            <a:rPr lang="en-US" sz="2000" dirty="0">
              <a:latin typeface="Arial Narrow" panose="020B0606020202030204" pitchFamily="34" charset="0"/>
            </a:rPr>
            <a:t>FTC/TDF+ Placebo</a:t>
          </a:r>
        </a:p>
      </dgm:t>
    </dgm:pt>
    <dgm:pt modelId="{C7176F1F-E63F-46D3-809E-0536B430EA20}" type="parTrans" cxnId="{A4F83956-C901-4311-82DC-F6DC2735DBA6}">
      <dgm:prSet/>
      <dgm:spPr/>
      <dgm:t>
        <a:bodyPr/>
        <a:lstStyle/>
        <a:p>
          <a:endParaRPr lang="en-US"/>
        </a:p>
      </dgm:t>
    </dgm:pt>
    <dgm:pt modelId="{6E139EBB-CDBC-4487-A2CC-43A9CBD97AD4}" type="sibTrans" cxnId="{A4F83956-C901-4311-82DC-F6DC2735DBA6}">
      <dgm:prSet/>
      <dgm:spPr/>
      <dgm:t>
        <a:bodyPr/>
        <a:lstStyle/>
        <a:p>
          <a:endParaRPr lang="en-US"/>
        </a:p>
      </dgm:t>
    </dgm:pt>
    <dgm:pt modelId="{AC50B2CD-DDE9-4682-9567-B9FB34C29802}">
      <dgm:prSet phldrT="[Text]" custT="1"/>
      <dgm:spPr/>
      <dgm:t>
        <a:bodyPr/>
        <a:lstStyle/>
        <a:p>
          <a:r>
            <a:rPr lang="en-US" sz="2000" dirty="0">
              <a:latin typeface="Arial Narrow" panose="020B0606020202030204" pitchFamily="34" charset="0"/>
            </a:rPr>
            <a:t>FTC/TDF + EXP</a:t>
          </a:r>
        </a:p>
      </dgm:t>
    </dgm:pt>
    <dgm:pt modelId="{F3F00F5F-17EA-4BE0-8F68-010515681806}" type="parTrans" cxnId="{EA8F26F0-F1EC-47C9-99AE-901639CEEF78}">
      <dgm:prSet/>
      <dgm:spPr/>
      <dgm:t>
        <a:bodyPr/>
        <a:lstStyle/>
        <a:p>
          <a:endParaRPr lang="en-US"/>
        </a:p>
      </dgm:t>
    </dgm:pt>
    <dgm:pt modelId="{BBB5D788-C778-4917-BE53-C2623AAEA0CE}" type="sibTrans" cxnId="{EA8F26F0-F1EC-47C9-99AE-901639CEEF78}">
      <dgm:prSet/>
      <dgm:spPr/>
      <dgm:t>
        <a:bodyPr/>
        <a:lstStyle/>
        <a:p>
          <a:endParaRPr lang="en-US"/>
        </a:p>
      </dgm:t>
    </dgm:pt>
    <dgm:pt modelId="{5B63BA75-7922-49CA-B817-BD44649F43F0}" type="pres">
      <dgm:prSet presAssocID="{9D06A5A8-D601-49C2-ADE9-680699E9F404}" presName="Name0" presStyleCnt="0">
        <dgm:presLayoutVars>
          <dgm:dir/>
          <dgm:resizeHandles val="exact"/>
        </dgm:presLayoutVars>
      </dgm:prSet>
      <dgm:spPr/>
    </dgm:pt>
    <dgm:pt modelId="{C9A1F3F5-3D75-4779-9739-C10A8FD77C1E}" type="pres">
      <dgm:prSet presAssocID="{6E327302-BE38-418B-A0B6-D5CE9AF2A13A}" presName="compNode" presStyleCnt="0"/>
      <dgm:spPr/>
    </dgm:pt>
    <dgm:pt modelId="{B7E80FFF-A4F5-4A7B-AC1F-EDC48255E224}" type="pres">
      <dgm:prSet presAssocID="{6E327302-BE38-418B-A0B6-D5CE9AF2A13A}" presName="pictRect" presStyleLbl="node1" presStyleIdx="0" presStyleCnt="2" custScaleY="120514"/>
      <dgm:spPr>
        <a:blipFill rotWithShape="1">
          <a:blip xmlns:r="http://schemas.openxmlformats.org/officeDocument/2006/relationships" r:embed="rId1"/>
          <a:stretch>
            <a:fillRect/>
          </a:stretch>
        </a:blipFill>
      </dgm:spPr>
    </dgm:pt>
    <dgm:pt modelId="{7ABF16CB-134C-41A6-ADAD-683D50A38E21}" type="pres">
      <dgm:prSet presAssocID="{6E327302-BE38-418B-A0B6-D5CE9AF2A13A}" presName="textRect" presStyleLbl="revTx" presStyleIdx="0" presStyleCnt="2">
        <dgm:presLayoutVars>
          <dgm:bulletEnabled val="1"/>
        </dgm:presLayoutVars>
      </dgm:prSet>
      <dgm:spPr/>
    </dgm:pt>
    <dgm:pt modelId="{9ECC5FF1-8247-4EEB-B6C3-0D2335C2345D}" type="pres">
      <dgm:prSet presAssocID="{6E139EBB-CDBC-4487-A2CC-43A9CBD97AD4}" presName="sibTrans" presStyleLbl="sibTrans2D1" presStyleIdx="0" presStyleCnt="0"/>
      <dgm:spPr/>
    </dgm:pt>
    <dgm:pt modelId="{C3C7A7DF-7A38-48A9-B380-C11A8815A2ED}" type="pres">
      <dgm:prSet presAssocID="{AC50B2CD-DDE9-4682-9567-B9FB34C29802}" presName="compNode" presStyleCnt="0"/>
      <dgm:spPr/>
    </dgm:pt>
    <dgm:pt modelId="{868A5919-0166-47EE-A30A-3F1C9885F84B}" type="pres">
      <dgm:prSet presAssocID="{AC50B2CD-DDE9-4682-9567-B9FB34C29802}" presName="pictRect" presStyleLbl="node1" presStyleIdx="1" presStyleCnt="2" custScaleY="120514"/>
      <dgm:spPr>
        <a:blipFill>
          <a:blip xmlns:r="http://schemas.openxmlformats.org/officeDocument/2006/relationships" r:embed="rId2">
            <a:extLst>
              <a:ext uri="{28A0092B-C50C-407E-A947-70E740481C1C}">
                <a14:useLocalDpi xmlns:a14="http://schemas.microsoft.com/office/drawing/2010/main" val="0"/>
              </a:ext>
            </a:extLst>
          </a:blip>
          <a:srcRect/>
          <a:stretch>
            <a:fillRect t="-1000" b="-1000"/>
          </a:stretch>
        </a:blipFill>
      </dgm:spPr>
    </dgm:pt>
    <dgm:pt modelId="{A81AFD0B-94A7-4225-9557-F8FE20A47313}" type="pres">
      <dgm:prSet presAssocID="{AC50B2CD-DDE9-4682-9567-B9FB34C29802}" presName="textRect" presStyleLbl="revTx" presStyleIdx="1" presStyleCnt="2">
        <dgm:presLayoutVars>
          <dgm:bulletEnabled val="1"/>
        </dgm:presLayoutVars>
      </dgm:prSet>
      <dgm:spPr/>
    </dgm:pt>
  </dgm:ptLst>
  <dgm:cxnLst>
    <dgm:cxn modelId="{90B83328-201B-4E62-887C-BCF042AC6184}" type="presOf" srcId="{6E327302-BE38-418B-A0B6-D5CE9AF2A13A}" destId="{7ABF16CB-134C-41A6-ADAD-683D50A38E21}" srcOrd="0" destOrd="0" presId="urn:microsoft.com/office/officeart/2005/8/layout/pList1"/>
    <dgm:cxn modelId="{A4F83956-C901-4311-82DC-F6DC2735DBA6}" srcId="{9D06A5A8-D601-49C2-ADE9-680699E9F404}" destId="{6E327302-BE38-418B-A0B6-D5CE9AF2A13A}" srcOrd="0" destOrd="0" parTransId="{C7176F1F-E63F-46D3-809E-0536B430EA20}" sibTransId="{6E139EBB-CDBC-4487-A2CC-43A9CBD97AD4}"/>
    <dgm:cxn modelId="{D233177B-51B3-4166-A776-15AD26DDAC7A}" type="presOf" srcId="{6E139EBB-CDBC-4487-A2CC-43A9CBD97AD4}" destId="{9ECC5FF1-8247-4EEB-B6C3-0D2335C2345D}" srcOrd="0" destOrd="0" presId="urn:microsoft.com/office/officeart/2005/8/layout/pList1"/>
    <dgm:cxn modelId="{841A36A9-63CA-4B30-8700-FDFA60BEB28C}" type="presOf" srcId="{AC50B2CD-DDE9-4682-9567-B9FB34C29802}" destId="{A81AFD0B-94A7-4225-9557-F8FE20A47313}" srcOrd="0" destOrd="0" presId="urn:microsoft.com/office/officeart/2005/8/layout/pList1"/>
    <dgm:cxn modelId="{01A518EF-A917-417A-BED1-9AAD93207FBC}" type="presOf" srcId="{9D06A5A8-D601-49C2-ADE9-680699E9F404}" destId="{5B63BA75-7922-49CA-B817-BD44649F43F0}" srcOrd="0" destOrd="0" presId="urn:microsoft.com/office/officeart/2005/8/layout/pList1"/>
    <dgm:cxn modelId="{EA8F26F0-F1EC-47C9-99AE-901639CEEF78}" srcId="{9D06A5A8-D601-49C2-ADE9-680699E9F404}" destId="{AC50B2CD-DDE9-4682-9567-B9FB34C29802}" srcOrd="1" destOrd="0" parTransId="{F3F00F5F-17EA-4BE0-8F68-010515681806}" sibTransId="{BBB5D788-C778-4917-BE53-C2623AAEA0CE}"/>
    <dgm:cxn modelId="{3AEACFAD-0DD7-480D-9FED-680C74F7B95A}" type="presParOf" srcId="{5B63BA75-7922-49CA-B817-BD44649F43F0}" destId="{C9A1F3F5-3D75-4779-9739-C10A8FD77C1E}" srcOrd="0" destOrd="0" presId="urn:microsoft.com/office/officeart/2005/8/layout/pList1"/>
    <dgm:cxn modelId="{BFE91422-7636-4444-AE3D-39AAC79FF066}" type="presParOf" srcId="{C9A1F3F5-3D75-4779-9739-C10A8FD77C1E}" destId="{B7E80FFF-A4F5-4A7B-AC1F-EDC48255E224}" srcOrd="0" destOrd="0" presId="urn:microsoft.com/office/officeart/2005/8/layout/pList1"/>
    <dgm:cxn modelId="{8EB02DE0-4799-48D9-8BED-300F5B95ADAD}" type="presParOf" srcId="{C9A1F3F5-3D75-4779-9739-C10A8FD77C1E}" destId="{7ABF16CB-134C-41A6-ADAD-683D50A38E21}" srcOrd="1" destOrd="0" presId="urn:microsoft.com/office/officeart/2005/8/layout/pList1"/>
    <dgm:cxn modelId="{776FB3A5-A536-4F0C-A714-A97103C02DF4}" type="presParOf" srcId="{5B63BA75-7922-49CA-B817-BD44649F43F0}" destId="{9ECC5FF1-8247-4EEB-B6C3-0D2335C2345D}" srcOrd="1" destOrd="0" presId="urn:microsoft.com/office/officeart/2005/8/layout/pList1"/>
    <dgm:cxn modelId="{04B6A399-63BC-4EC3-B02D-AE81DFA5AC9F}" type="presParOf" srcId="{5B63BA75-7922-49CA-B817-BD44649F43F0}" destId="{C3C7A7DF-7A38-48A9-B380-C11A8815A2ED}" srcOrd="2" destOrd="0" presId="urn:microsoft.com/office/officeart/2005/8/layout/pList1"/>
    <dgm:cxn modelId="{216B1FA0-B3CF-46B2-9224-F5611111C0DC}" type="presParOf" srcId="{C3C7A7DF-7A38-48A9-B380-C11A8815A2ED}" destId="{868A5919-0166-47EE-A30A-3F1C9885F84B}" srcOrd="0" destOrd="0" presId="urn:microsoft.com/office/officeart/2005/8/layout/pList1"/>
    <dgm:cxn modelId="{4111AE1F-1837-4865-BE38-FD3D767D15CD}" type="presParOf" srcId="{C3C7A7DF-7A38-48A9-B380-C11A8815A2ED}" destId="{A81AFD0B-94A7-4225-9557-F8FE20A47313}" srcOrd="1" destOrd="0" presId="urn:microsoft.com/office/officeart/2005/8/layout/pList1"/>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D06A5A8-D601-49C2-ADE9-680699E9F404}" type="doc">
      <dgm:prSet loTypeId="urn:microsoft.com/office/officeart/2005/8/layout/pList1" loCatId="list" qsTypeId="urn:microsoft.com/office/officeart/2005/8/quickstyle/simple1" qsCatId="simple" csTypeId="urn:microsoft.com/office/officeart/2005/8/colors/accent1_2" csCatId="accent1" phldr="1"/>
      <dgm:spPr/>
      <dgm:t>
        <a:bodyPr/>
        <a:lstStyle/>
        <a:p>
          <a:endParaRPr lang="en-US"/>
        </a:p>
      </dgm:t>
    </dgm:pt>
    <dgm:pt modelId="{6E327302-BE38-418B-A0B6-D5CE9AF2A13A}">
      <dgm:prSet phldrT="[Text]"/>
      <dgm:spPr/>
      <dgm:t>
        <a:bodyPr/>
        <a:lstStyle/>
        <a:p>
          <a:r>
            <a:rPr lang="en-US" dirty="0"/>
            <a:t>FTC/TDF</a:t>
          </a:r>
        </a:p>
      </dgm:t>
    </dgm:pt>
    <dgm:pt modelId="{C7176F1F-E63F-46D3-809E-0536B430EA20}" type="parTrans" cxnId="{A4F83956-C901-4311-82DC-F6DC2735DBA6}">
      <dgm:prSet/>
      <dgm:spPr/>
      <dgm:t>
        <a:bodyPr/>
        <a:lstStyle/>
        <a:p>
          <a:endParaRPr lang="en-US"/>
        </a:p>
      </dgm:t>
    </dgm:pt>
    <dgm:pt modelId="{6E139EBB-CDBC-4487-A2CC-43A9CBD97AD4}" type="sibTrans" cxnId="{A4F83956-C901-4311-82DC-F6DC2735DBA6}">
      <dgm:prSet/>
      <dgm:spPr/>
      <dgm:t>
        <a:bodyPr/>
        <a:lstStyle/>
        <a:p>
          <a:endParaRPr lang="en-US"/>
        </a:p>
      </dgm:t>
    </dgm:pt>
    <dgm:pt modelId="{FAE6BA79-92AB-42F0-80F8-BF7828FFEF9E}">
      <dgm:prSet phldrT="[Text]"/>
      <dgm:spPr/>
      <dgm:t>
        <a:bodyPr/>
        <a:lstStyle/>
        <a:p>
          <a:r>
            <a:rPr lang="en-US" dirty="0"/>
            <a:t>EXP</a:t>
          </a:r>
        </a:p>
      </dgm:t>
    </dgm:pt>
    <dgm:pt modelId="{63B94143-4AB7-4C19-89AA-8CDCF609691E}" type="parTrans" cxnId="{547D1297-CA6B-4C63-BBF2-747230E2D198}">
      <dgm:prSet/>
      <dgm:spPr/>
      <dgm:t>
        <a:bodyPr/>
        <a:lstStyle/>
        <a:p>
          <a:endParaRPr lang="en-US"/>
        </a:p>
      </dgm:t>
    </dgm:pt>
    <dgm:pt modelId="{6CD16A7E-8E79-4A63-8D45-56147EE98248}" type="sibTrans" cxnId="{547D1297-CA6B-4C63-BBF2-747230E2D198}">
      <dgm:prSet/>
      <dgm:spPr/>
      <dgm:t>
        <a:bodyPr/>
        <a:lstStyle/>
        <a:p>
          <a:endParaRPr lang="en-US"/>
        </a:p>
      </dgm:t>
    </dgm:pt>
    <dgm:pt modelId="{5B63BA75-7922-49CA-B817-BD44649F43F0}" type="pres">
      <dgm:prSet presAssocID="{9D06A5A8-D601-49C2-ADE9-680699E9F404}" presName="Name0" presStyleCnt="0">
        <dgm:presLayoutVars>
          <dgm:dir/>
          <dgm:resizeHandles val="exact"/>
        </dgm:presLayoutVars>
      </dgm:prSet>
      <dgm:spPr/>
    </dgm:pt>
    <dgm:pt modelId="{C9A1F3F5-3D75-4779-9739-C10A8FD77C1E}" type="pres">
      <dgm:prSet presAssocID="{6E327302-BE38-418B-A0B6-D5CE9AF2A13A}" presName="compNode" presStyleCnt="0"/>
      <dgm:spPr/>
    </dgm:pt>
    <dgm:pt modelId="{B7E80FFF-A4F5-4A7B-AC1F-EDC48255E224}" type="pres">
      <dgm:prSet presAssocID="{6E327302-BE38-418B-A0B6-D5CE9AF2A13A}" presName="pictRect" presStyleLbl="node1" presStyleIdx="0" presStyleCnt="2" custScaleY="114556"/>
      <dgm:spPr>
        <a:blipFill rotWithShape="1">
          <a:blip xmlns:r="http://schemas.openxmlformats.org/officeDocument/2006/relationships" r:embed="rId1"/>
          <a:stretch>
            <a:fillRect/>
          </a:stretch>
        </a:blipFill>
      </dgm:spPr>
    </dgm:pt>
    <dgm:pt modelId="{7ABF16CB-134C-41A6-ADAD-683D50A38E21}" type="pres">
      <dgm:prSet presAssocID="{6E327302-BE38-418B-A0B6-D5CE9AF2A13A}" presName="textRect" presStyleLbl="revTx" presStyleIdx="0" presStyleCnt="2">
        <dgm:presLayoutVars>
          <dgm:bulletEnabled val="1"/>
        </dgm:presLayoutVars>
      </dgm:prSet>
      <dgm:spPr/>
    </dgm:pt>
    <dgm:pt modelId="{9ECC5FF1-8247-4EEB-B6C3-0D2335C2345D}" type="pres">
      <dgm:prSet presAssocID="{6E139EBB-CDBC-4487-A2CC-43A9CBD97AD4}" presName="sibTrans" presStyleLbl="sibTrans2D1" presStyleIdx="0" presStyleCnt="0"/>
      <dgm:spPr/>
    </dgm:pt>
    <dgm:pt modelId="{EC4D77C8-FFF3-405A-9DFC-72E0A224B9B7}" type="pres">
      <dgm:prSet presAssocID="{FAE6BA79-92AB-42F0-80F8-BF7828FFEF9E}" presName="compNode" presStyleCnt="0"/>
      <dgm:spPr/>
    </dgm:pt>
    <dgm:pt modelId="{401BC040-C32F-477E-A8E0-37BC2AF11BB5}" type="pres">
      <dgm:prSet presAssocID="{FAE6BA79-92AB-42F0-80F8-BF7828FFEF9E}" presName="pictRect" presStyleLbl="node1" presStyleIdx="1" presStyleCnt="2" custScaleY="117884"/>
      <dgm:spPr>
        <a:blipFill rotWithShape="1">
          <a:blip xmlns:r="http://schemas.openxmlformats.org/officeDocument/2006/relationships" r:embed="rId2"/>
          <a:stretch>
            <a:fillRect/>
          </a:stretch>
        </a:blipFill>
      </dgm:spPr>
    </dgm:pt>
    <dgm:pt modelId="{330DD072-6F55-4B74-BA4C-2F89B802155F}" type="pres">
      <dgm:prSet presAssocID="{FAE6BA79-92AB-42F0-80F8-BF7828FFEF9E}" presName="textRect" presStyleLbl="revTx" presStyleIdx="1" presStyleCnt="2">
        <dgm:presLayoutVars>
          <dgm:bulletEnabled val="1"/>
        </dgm:presLayoutVars>
      </dgm:prSet>
      <dgm:spPr/>
    </dgm:pt>
  </dgm:ptLst>
  <dgm:cxnLst>
    <dgm:cxn modelId="{4B9A760D-C744-4F70-97C3-352EB2E9A04F}" type="presOf" srcId="{FAE6BA79-92AB-42F0-80F8-BF7828FFEF9E}" destId="{330DD072-6F55-4B74-BA4C-2F89B802155F}" srcOrd="0" destOrd="0" presId="urn:microsoft.com/office/officeart/2005/8/layout/pList1"/>
    <dgm:cxn modelId="{E9CB6865-8A75-4C0E-B930-50C7EE6DCB44}" type="presOf" srcId="{6E327302-BE38-418B-A0B6-D5CE9AF2A13A}" destId="{7ABF16CB-134C-41A6-ADAD-683D50A38E21}" srcOrd="0" destOrd="0" presId="urn:microsoft.com/office/officeart/2005/8/layout/pList1"/>
    <dgm:cxn modelId="{6E8E3D4C-84DB-4CD0-940F-59F0FBF02891}" type="presOf" srcId="{9D06A5A8-D601-49C2-ADE9-680699E9F404}" destId="{5B63BA75-7922-49CA-B817-BD44649F43F0}" srcOrd="0" destOrd="0" presId="urn:microsoft.com/office/officeart/2005/8/layout/pList1"/>
    <dgm:cxn modelId="{A4F83956-C901-4311-82DC-F6DC2735DBA6}" srcId="{9D06A5A8-D601-49C2-ADE9-680699E9F404}" destId="{6E327302-BE38-418B-A0B6-D5CE9AF2A13A}" srcOrd="0" destOrd="0" parTransId="{C7176F1F-E63F-46D3-809E-0536B430EA20}" sibTransId="{6E139EBB-CDBC-4487-A2CC-43A9CBD97AD4}"/>
    <dgm:cxn modelId="{547D1297-CA6B-4C63-BBF2-747230E2D198}" srcId="{9D06A5A8-D601-49C2-ADE9-680699E9F404}" destId="{FAE6BA79-92AB-42F0-80F8-BF7828FFEF9E}" srcOrd="1" destOrd="0" parTransId="{63B94143-4AB7-4C19-89AA-8CDCF609691E}" sibTransId="{6CD16A7E-8E79-4A63-8D45-56147EE98248}"/>
    <dgm:cxn modelId="{DCBC91E4-05D7-478C-BBE1-DF9E940C2C6E}" type="presOf" srcId="{6E139EBB-CDBC-4487-A2CC-43A9CBD97AD4}" destId="{9ECC5FF1-8247-4EEB-B6C3-0D2335C2345D}" srcOrd="0" destOrd="0" presId="urn:microsoft.com/office/officeart/2005/8/layout/pList1"/>
    <dgm:cxn modelId="{9E119B9A-19ED-457C-850D-04046497F83D}" type="presParOf" srcId="{5B63BA75-7922-49CA-B817-BD44649F43F0}" destId="{C9A1F3F5-3D75-4779-9739-C10A8FD77C1E}" srcOrd="0" destOrd="0" presId="urn:microsoft.com/office/officeart/2005/8/layout/pList1"/>
    <dgm:cxn modelId="{7FC1C198-0BAE-4B95-8C0F-188E60FEF72F}" type="presParOf" srcId="{C9A1F3F5-3D75-4779-9739-C10A8FD77C1E}" destId="{B7E80FFF-A4F5-4A7B-AC1F-EDC48255E224}" srcOrd="0" destOrd="0" presId="urn:microsoft.com/office/officeart/2005/8/layout/pList1"/>
    <dgm:cxn modelId="{6379C92E-C415-4725-B441-0B19161FE0BF}" type="presParOf" srcId="{C9A1F3F5-3D75-4779-9739-C10A8FD77C1E}" destId="{7ABF16CB-134C-41A6-ADAD-683D50A38E21}" srcOrd="1" destOrd="0" presId="urn:microsoft.com/office/officeart/2005/8/layout/pList1"/>
    <dgm:cxn modelId="{46BF0F16-CEA8-4724-B9FC-A02A1CFB732C}" type="presParOf" srcId="{5B63BA75-7922-49CA-B817-BD44649F43F0}" destId="{9ECC5FF1-8247-4EEB-B6C3-0D2335C2345D}" srcOrd="1" destOrd="0" presId="urn:microsoft.com/office/officeart/2005/8/layout/pList1"/>
    <dgm:cxn modelId="{74B36F10-72DE-47B9-96E1-705BBBD46DBA}" type="presParOf" srcId="{5B63BA75-7922-49CA-B817-BD44649F43F0}" destId="{EC4D77C8-FFF3-405A-9DFC-72E0A224B9B7}" srcOrd="2" destOrd="0" presId="urn:microsoft.com/office/officeart/2005/8/layout/pList1"/>
    <dgm:cxn modelId="{7490A785-8C7C-4E62-A6D6-CBC0C0ABD5C1}" type="presParOf" srcId="{EC4D77C8-FFF3-405A-9DFC-72E0A224B9B7}" destId="{401BC040-C32F-477E-A8E0-37BC2AF11BB5}" srcOrd="0" destOrd="0" presId="urn:microsoft.com/office/officeart/2005/8/layout/pList1"/>
    <dgm:cxn modelId="{313CDD7B-759E-4356-9C91-B094E25F868F}" type="presParOf" srcId="{EC4D77C8-FFF3-405A-9DFC-72E0A224B9B7}" destId="{330DD072-6F55-4B74-BA4C-2F89B802155F}" srcOrd="1" destOrd="0" presId="urn:microsoft.com/office/officeart/2005/8/layout/p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D06A5A8-D601-49C2-ADE9-680699E9F404}" type="doc">
      <dgm:prSet loTypeId="urn:microsoft.com/office/officeart/2005/8/layout/pList1" loCatId="list" qsTypeId="urn:microsoft.com/office/officeart/2005/8/quickstyle/simple1" qsCatId="simple" csTypeId="urn:microsoft.com/office/officeart/2005/8/colors/accent1_2" csCatId="accent1" phldr="1"/>
      <dgm:spPr/>
      <dgm:t>
        <a:bodyPr/>
        <a:lstStyle/>
        <a:p>
          <a:endParaRPr lang="en-US"/>
        </a:p>
      </dgm:t>
    </dgm:pt>
    <dgm:pt modelId="{6E327302-BE38-418B-A0B6-D5CE9AF2A13A}">
      <dgm:prSet phldrT="[Text]" custT="1"/>
      <dgm:spPr>
        <a:solidFill>
          <a:srgbClr val="FFFFFF">
            <a:alpha val="49020"/>
          </a:srgbClr>
        </a:solidFill>
      </dgm:spPr>
      <dgm:t>
        <a:bodyPr/>
        <a:lstStyle/>
        <a:p>
          <a:r>
            <a:rPr lang="en-US" sz="2000" dirty="0"/>
            <a:t>Placebo</a:t>
          </a:r>
        </a:p>
      </dgm:t>
    </dgm:pt>
    <dgm:pt modelId="{C7176F1F-E63F-46D3-809E-0536B430EA20}" type="parTrans" cxnId="{A4F83956-C901-4311-82DC-F6DC2735DBA6}">
      <dgm:prSet/>
      <dgm:spPr/>
      <dgm:t>
        <a:bodyPr/>
        <a:lstStyle/>
        <a:p>
          <a:endParaRPr lang="en-US"/>
        </a:p>
      </dgm:t>
    </dgm:pt>
    <dgm:pt modelId="{6E139EBB-CDBC-4487-A2CC-43A9CBD97AD4}" type="sibTrans" cxnId="{A4F83956-C901-4311-82DC-F6DC2735DBA6}">
      <dgm:prSet/>
      <dgm:spPr/>
      <dgm:t>
        <a:bodyPr/>
        <a:lstStyle/>
        <a:p>
          <a:endParaRPr lang="en-US"/>
        </a:p>
      </dgm:t>
    </dgm:pt>
    <dgm:pt modelId="{AC50B2CD-DDE9-4682-9567-B9FB34C29802}">
      <dgm:prSet phldrT="[Text]" custT="1"/>
      <dgm:spPr>
        <a:solidFill>
          <a:srgbClr val="FFFFFF">
            <a:alpha val="50196"/>
          </a:srgbClr>
        </a:solidFill>
      </dgm:spPr>
      <dgm:t>
        <a:bodyPr/>
        <a:lstStyle/>
        <a:p>
          <a:r>
            <a:rPr lang="en-US" sz="2000" dirty="0"/>
            <a:t>EXP</a:t>
          </a:r>
        </a:p>
      </dgm:t>
    </dgm:pt>
    <dgm:pt modelId="{F3F00F5F-17EA-4BE0-8F68-010515681806}" type="parTrans" cxnId="{EA8F26F0-F1EC-47C9-99AE-901639CEEF78}">
      <dgm:prSet/>
      <dgm:spPr/>
      <dgm:t>
        <a:bodyPr/>
        <a:lstStyle/>
        <a:p>
          <a:endParaRPr lang="en-US"/>
        </a:p>
      </dgm:t>
    </dgm:pt>
    <dgm:pt modelId="{BBB5D788-C778-4917-BE53-C2623AAEA0CE}" type="sibTrans" cxnId="{EA8F26F0-F1EC-47C9-99AE-901639CEEF78}">
      <dgm:prSet/>
      <dgm:spPr/>
      <dgm:t>
        <a:bodyPr/>
        <a:lstStyle/>
        <a:p>
          <a:endParaRPr lang="en-US"/>
        </a:p>
      </dgm:t>
    </dgm:pt>
    <dgm:pt modelId="{5B63BA75-7922-49CA-B817-BD44649F43F0}" type="pres">
      <dgm:prSet presAssocID="{9D06A5A8-D601-49C2-ADE9-680699E9F404}" presName="Name0" presStyleCnt="0">
        <dgm:presLayoutVars>
          <dgm:dir/>
          <dgm:resizeHandles val="exact"/>
        </dgm:presLayoutVars>
      </dgm:prSet>
      <dgm:spPr/>
    </dgm:pt>
    <dgm:pt modelId="{C9A1F3F5-3D75-4779-9739-C10A8FD77C1E}" type="pres">
      <dgm:prSet presAssocID="{6E327302-BE38-418B-A0B6-D5CE9AF2A13A}" presName="compNode" presStyleCnt="0"/>
      <dgm:spPr/>
    </dgm:pt>
    <dgm:pt modelId="{B7E80FFF-A4F5-4A7B-AC1F-EDC48255E224}" type="pres">
      <dgm:prSet presAssocID="{6E327302-BE38-418B-A0B6-D5CE9AF2A13A}" presName="pictRect" presStyleLbl="node1" presStyleIdx="0" presStyleCnt="2" custScaleX="100084" custScaleY="130431"/>
      <dgm:spPr>
        <a:blipFill rotWithShape="1">
          <a:blip xmlns:r="http://schemas.openxmlformats.org/officeDocument/2006/relationships" r:embed="rId1"/>
          <a:stretch>
            <a:fillRect/>
          </a:stretch>
        </a:blipFill>
      </dgm:spPr>
    </dgm:pt>
    <dgm:pt modelId="{7ABF16CB-134C-41A6-ADAD-683D50A38E21}" type="pres">
      <dgm:prSet presAssocID="{6E327302-BE38-418B-A0B6-D5CE9AF2A13A}" presName="textRect" presStyleLbl="revTx" presStyleIdx="0" presStyleCnt="2" custScaleY="59685" custLinFactNeighborX="699" custLinFactNeighborY="18904">
        <dgm:presLayoutVars>
          <dgm:bulletEnabled val="1"/>
        </dgm:presLayoutVars>
      </dgm:prSet>
      <dgm:spPr/>
    </dgm:pt>
    <dgm:pt modelId="{9ECC5FF1-8247-4EEB-B6C3-0D2335C2345D}" type="pres">
      <dgm:prSet presAssocID="{6E139EBB-CDBC-4487-A2CC-43A9CBD97AD4}" presName="sibTrans" presStyleLbl="sibTrans2D1" presStyleIdx="0" presStyleCnt="0"/>
      <dgm:spPr/>
    </dgm:pt>
    <dgm:pt modelId="{C3C7A7DF-7A38-48A9-B380-C11A8815A2ED}" type="pres">
      <dgm:prSet presAssocID="{AC50B2CD-DDE9-4682-9567-B9FB34C29802}" presName="compNode" presStyleCnt="0"/>
      <dgm:spPr/>
    </dgm:pt>
    <dgm:pt modelId="{868A5919-0166-47EE-A30A-3F1C9885F84B}" type="pres">
      <dgm:prSet presAssocID="{AC50B2CD-DDE9-4682-9567-B9FB34C29802}" presName="pictRect" presStyleLbl="node1" presStyleIdx="1" presStyleCnt="2" custScaleX="110924" custScaleY="122888"/>
      <dgm:spPr>
        <a:blipFill rotWithShape="1">
          <a:blip xmlns:r="http://schemas.openxmlformats.org/officeDocument/2006/relationships" r:embed="rId1"/>
          <a:stretch>
            <a:fillRect/>
          </a:stretch>
        </a:blipFill>
      </dgm:spPr>
    </dgm:pt>
    <dgm:pt modelId="{A81AFD0B-94A7-4225-9557-F8FE20A47313}" type="pres">
      <dgm:prSet presAssocID="{AC50B2CD-DDE9-4682-9567-B9FB34C29802}" presName="textRect" presStyleLbl="revTx" presStyleIdx="1" presStyleCnt="2" custScaleY="57939" custLinFactNeighborX="-4757" custLinFactNeighborY="21057">
        <dgm:presLayoutVars>
          <dgm:bulletEnabled val="1"/>
        </dgm:presLayoutVars>
      </dgm:prSet>
      <dgm:spPr/>
    </dgm:pt>
  </dgm:ptLst>
  <dgm:cxnLst>
    <dgm:cxn modelId="{821F971A-E736-468E-88DE-BC32660A07DB}" type="presOf" srcId="{AC50B2CD-DDE9-4682-9567-B9FB34C29802}" destId="{A81AFD0B-94A7-4225-9557-F8FE20A47313}" srcOrd="0" destOrd="0" presId="urn:microsoft.com/office/officeart/2005/8/layout/pList1"/>
    <dgm:cxn modelId="{9CE6346F-9697-4C17-A403-30EED1DF61C0}" type="presOf" srcId="{9D06A5A8-D601-49C2-ADE9-680699E9F404}" destId="{5B63BA75-7922-49CA-B817-BD44649F43F0}" srcOrd="0" destOrd="0" presId="urn:microsoft.com/office/officeart/2005/8/layout/pList1"/>
    <dgm:cxn modelId="{A4F83956-C901-4311-82DC-F6DC2735DBA6}" srcId="{9D06A5A8-D601-49C2-ADE9-680699E9F404}" destId="{6E327302-BE38-418B-A0B6-D5CE9AF2A13A}" srcOrd="0" destOrd="0" parTransId="{C7176F1F-E63F-46D3-809E-0536B430EA20}" sibTransId="{6E139EBB-CDBC-4487-A2CC-43A9CBD97AD4}"/>
    <dgm:cxn modelId="{353504A2-5774-4601-A71E-BD600AA85D4B}" type="presOf" srcId="{6E327302-BE38-418B-A0B6-D5CE9AF2A13A}" destId="{7ABF16CB-134C-41A6-ADAD-683D50A38E21}" srcOrd="0" destOrd="0" presId="urn:microsoft.com/office/officeart/2005/8/layout/pList1"/>
    <dgm:cxn modelId="{5263D3AF-58EF-4F36-BFD1-DAB93D004500}" type="presOf" srcId="{6E139EBB-CDBC-4487-A2CC-43A9CBD97AD4}" destId="{9ECC5FF1-8247-4EEB-B6C3-0D2335C2345D}" srcOrd="0" destOrd="0" presId="urn:microsoft.com/office/officeart/2005/8/layout/pList1"/>
    <dgm:cxn modelId="{EA8F26F0-F1EC-47C9-99AE-901639CEEF78}" srcId="{9D06A5A8-D601-49C2-ADE9-680699E9F404}" destId="{AC50B2CD-DDE9-4682-9567-B9FB34C29802}" srcOrd="1" destOrd="0" parTransId="{F3F00F5F-17EA-4BE0-8F68-010515681806}" sibTransId="{BBB5D788-C778-4917-BE53-C2623AAEA0CE}"/>
    <dgm:cxn modelId="{78295B4A-4CF1-481D-AB35-503FC2608152}" type="presParOf" srcId="{5B63BA75-7922-49CA-B817-BD44649F43F0}" destId="{C9A1F3F5-3D75-4779-9739-C10A8FD77C1E}" srcOrd="0" destOrd="0" presId="urn:microsoft.com/office/officeart/2005/8/layout/pList1"/>
    <dgm:cxn modelId="{C08A3C33-7A3A-47EB-B0C5-DDFFDA97BDDF}" type="presParOf" srcId="{C9A1F3F5-3D75-4779-9739-C10A8FD77C1E}" destId="{B7E80FFF-A4F5-4A7B-AC1F-EDC48255E224}" srcOrd="0" destOrd="0" presId="urn:microsoft.com/office/officeart/2005/8/layout/pList1"/>
    <dgm:cxn modelId="{37504D9F-2A07-4826-8CCD-3EBF0587CF14}" type="presParOf" srcId="{C9A1F3F5-3D75-4779-9739-C10A8FD77C1E}" destId="{7ABF16CB-134C-41A6-ADAD-683D50A38E21}" srcOrd="1" destOrd="0" presId="urn:microsoft.com/office/officeart/2005/8/layout/pList1"/>
    <dgm:cxn modelId="{3498C577-23EE-4F8B-AEEB-95FFC1E701BA}" type="presParOf" srcId="{5B63BA75-7922-49CA-B817-BD44649F43F0}" destId="{9ECC5FF1-8247-4EEB-B6C3-0D2335C2345D}" srcOrd="1" destOrd="0" presId="urn:microsoft.com/office/officeart/2005/8/layout/pList1"/>
    <dgm:cxn modelId="{7E71AE51-A215-4EAC-AF56-6C368D1C552F}" type="presParOf" srcId="{5B63BA75-7922-49CA-B817-BD44649F43F0}" destId="{C3C7A7DF-7A38-48A9-B380-C11A8815A2ED}" srcOrd="2" destOrd="0" presId="urn:microsoft.com/office/officeart/2005/8/layout/pList1"/>
    <dgm:cxn modelId="{B45C6962-9C30-4421-A121-76F8AD5F2B95}" type="presParOf" srcId="{C3C7A7DF-7A38-48A9-B380-C11A8815A2ED}" destId="{868A5919-0166-47EE-A30A-3F1C9885F84B}" srcOrd="0" destOrd="0" presId="urn:microsoft.com/office/officeart/2005/8/layout/pList1"/>
    <dgm:cxn modelId="{63C3A656-A628-482F-AECA-2439D0152241}" type="presParOf" srcId="{C3C7A7DF-7A38-48A9-B380-C11A8815A2ED}" destId="{A81AFD0B-94A7-4225-9557-F8FE20A47313}" srcOrd="1" destOrd="0" presId="urn:microsoft.com/office/officeart/2005/8/layout/pList1"/>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975FA07-D76B-4C6D-8D0A-32E1FB4AEFC8}" type="doc">
      <dgm:prSet loTypeId="urn:microsoft.com/office/officeart/2008/layout/HexagonCluster" loCatId="relationship" qsTypeId="urn:microsoft.com/office/officeart/2005/8/quickstyle/simple1" qsCatId="simple" csTypeId="urn:microsoft.com/office/officeart/2005/8/colors/colorful4" csCatId="colorful" phldr="1"/>
      <dgm:spPr/>
      <dgm:t>
        <a:bodyPr/>
        <a:lstStyle/>
        <a:p>
          <a:endParaRPr lang="en-US"/>
        </a:p>
      </dgm:t>
    </dgm:pt>
    <dgm:pt modelId="{42C7B095-F2E7-420F-AA00-97AE4B89083C}">
      <dgm:prSet phldrT="[Text]"/>
      <dgm:spPr/>
      <dgm:t>
        <a:bodyPr/>
        <a:lstStyle/>
        <a:p>
          <a:r>
            <a:rPr lang="en-US" dirty="0">
              <a:solidFill>
                <a:schemeClr val="bg1"/>
              </a:solidFill>
            </a:rPr>
            <a:t>Mutual Monogamy</a:t>
          </a:r>
        </a:p>
      </dgm:t>
    </dgm:pt>
    <dgm:pt modelId="{5B5C809E-69C9-4DE8-A28E-5793C4DDBBCE}" type="parTrans" cxnId="{FF8A3E76-DFE9-451E-A88E-D3D5F86F99C2}">
      <dgm:prSet/>
      <dgm:spPr/>
      <dgm:t>
        <a:bodyPr/>
        <a:lstStyle/>
        <a:p>
          <a:endParaRPr lang="en-US"/>
        </a:p>
      </dgm:t>
    </dgm:pt>
    <dgm:pt modelId="{95B5E87C-5D3D-4E0E-876E-80CD323B059A}" type="sibTrans" cxnId="{FF8A3E76-DFE9-451E-A88E-D3D5F86F99C2}">
      <dgm:prSet/>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8000" b="-8000"/>
          </a:stretch>
        </a:blipFill>
      </dgm:spPr>
      <dgm:t>
        <a:bodyPr/>
        <a:lstStyle/>
        <a:p>
          <a:endParaRPr lang="en-US"/>
        </a:p>
      </dgm:t>
    </dgm:pt>
    <dgm:pt modelId="{C960930D-F32C-4F70-9281-FD6E7DE1AB95}">
      <dgm:prSet phldrT="[Text]"/>
      <dgm:spPr/>
      <dgm:t>
        <a:bodyPr/>
        <a:lstStyle/>
        <a:p>
          <a:r>
            <a:rPr lang="en-US" dirty="0">
              <a:solidFill>
                <a:schemeClr val="bg1"/>
              </a:solidFill>
            </a:rPr>
            <a:t>PrEP</a:t>
          </a:r>
        </a:p>
      </dgm:t>
    </dgm:pt>
    <dgm:pt modelId="{6383D46F-D7CA-45CA-A786-EBECF7117696}" type="parTrans" cxnId="{3A097DFD-DE6B-4154-A5F8-1EB0E55BBCC8}">
      <dgm:prSet/>
      <dgm:spPr/>
      <dgm:t>
        <a:bodyPr/>
        <a:lstStyle/>
        <a:p>
          <a:endParaRPr lang="en-US"/>
        </a:p>
      </dgm:t>
    </dgm:pt>
    <dgm:pt modelId="{099E1B95-3718-41FD-965E-F34882084B29}" type="sibTrans" cxnId="{3A097DFD-DE6B-4154-A5F8-1EB0E55BBCC8}">
      <dgm:prSet/>
      <dgm:spPr/>
      <dgm:t>
        <a:bodyPr/>
        <a:lstStyle/>
        <a:p>
          <a:endParaRPr lang="en-US"/>
        </a:p>
      </dgm:t>
    </dgm:pt>
    <dgm:pt modelId="{48CB6520-9858-4CC7-8FB0-C508EA6914E3}">
      <dgm:prSet phldrT="[Text]"/>
      <dgm:spPr/>
      <dgm:t>
        <a:bodyPr/>
        <a:lstStyle/>
        <a:p>
          <a:r>
            <a:rPr lang="en-US" dirty="0">
              <a:solidFill>
                <a:schemeClr val="bg1"/>
              </a:solidFill>
            </a:rPr>
            <a:t>Condoms</a:t>
          </a:r>
        </a:p>
      </dgm:t>
    </dgm:pt>
    <dgm:pt modelId="{3A10A84B-2490-4C98-9D84-F89209DF8E3E}" type="parTrans" cxnId="{15B3F372-7539-4CCA-988A-6E3A39E9A24F}">
      <dgm:prSet/>
      <dgm:spPr/>
      <dgm:t>
        <a:bodyPr/>
        <a:lstStyle/>
        <a:p>
          <a:endParaRPr lang="en-US"/>
        </a:p>
      </dgm:t>
    </dgm:pt>
    <dgm:pt modelId="{6F6692C6-2E35-4D90-BEEB-1CD4F84C3D13}" type="sibTrans" cxnId="{15B3F372-7539-4CCA-988A-6E3A39E9A24F}">
      <dgm:prSet/>
      <dgm:spPr>
        <a:blipFill>
          <a:blip xmlns:r="http://schemas.openxmlformats.org/officeDocument/2006/relationships"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a:stretch>
            <a:fillRect t="-5000" b="-5000"/>
          </a:stretch>
        </a:blipFill>
      </dgm:spPr>
      <dgm:t>
        <a:bodyPr/>
        <a:lstStyle/>
        <a:p>
          <a:endParaRPr lang="en-US"/>
        </a:p>
      </dgm:t>
    </dgm:pt>
    <dgm:pt modelId="{7175E188-C6D0-455F-AB50-FA8CBDD060D2}" type="pres">
      <dgm:prSet presAssocID="{F975FA07-D76B-4C6D-8D0A-32E1FB4AEFC8}" presName="Name0" presStyleCnt="0">
        <dgm:presLayoutVars>
          <dgm:chMax val="21"/>
          <dgm:chPref val="21"/>
        </dgm:presLayoutVars>
      </dgm:prSet>
      <dgm:spPr/>
    </dgm:pt>
    <dgm:pt modelId="{6630CD3A-A5F5-4D92-88EC-EA57341589A9}" type="pres">
      <dgm:prSet presAssocID="{42C7B095-F2E7-420F-AA00-97AE4B89083C}" presName="text1" presStyleCnt="0"/>
      <dgm:spPr/>
    </dgm:pt>
    <dgm:pt modelId="{CC8C1862-4F1E-439E-AC61-08A99BCFA77B}" type="pres">
      <dgm:prSet presAssocID="{42C7B095-F2E7-420F-AA00-97AE4B89083C}" presName="textRepeatNode" presStyleLbl="alignNode1" presStyleIdx="0" presStyleCnt="3">
        <dgm:presLayoutVars>
          <dgm:chMax val="0"/>
          <dgm:chPref val="0"/>
          <dgm:bulletEnabled val="1"/>
        </dgm:presLayoutVars>
      </dgm:prSet>
      <dgm:spPr/>
    </dgm:pt>
    <dgm:pt modelId="{2B133D9A-01DC-43B1-84C5-4C125E6BF827}" type="pres">
      <dgm:prSet presAssocID="{42C7B095-F2E7-420F-AA00-97AE4B89083C}" presName="textaccent1" presStyleCnt="0"/>
      <dgm:spPr/>
    </dgm:pt>
    <dgm:pt modelId="{1C928F00-5178-45CC-89A6-60E4DBBB835A}" type="pres">
      <dgm:prSet presAssocID="{42C7B095-F2E7-420F-AA00-97AE4B89083C}" presName="accentRepeatNode" presStyleLbl="solidAlignAcc1" presStyleIdx="0" presStyleCnt="6"/>
      <dgm:spPr/>
    </dgm:pt>
    <dgm:pt modelId="{BC63EB55-78E6-4E85-99B4-97D9F7509034}" type="pres">
      <dgm:prSet presAssocID="{95B5E87C-5D3D-4E0E-876E-80CD323B059A}" presName="image1" presStyleCnt="0"/>
      <dgm:spPr/>
    </dgm:pt>
    <dgm:pt modelId="{45DFDB84-58F6-4E8D-9FFE-A2114430507F}" type="pres">
      <dgm:prSet presAssocID="{95B5E87C-5D3D-4E0E-876E-80CD323B059A}" presName="imageRepeatNode" presStyleLbl="alignAcc1" presStyleIdx="0" presStyleCnt="3"/>
      <dgm:spPr/>
    </dgm:pt>
    <dgm:pt modelId="{43839EA2-4D73-42C4-9B2B-D5B6FCA4CFA5}" type="pres">
      <dgm:prSet presAssocID="{95B5E87C-5D3D-4E0E-876E-80CD323B059A}" presName="imageaccent1" presStyleCnt="0"/>
      <dgm:spPr/>
    </dgm:pt>
    <dgm:pt modelId="{0AF8ADE4-54F4-401F-93C7-5FEF25F32255}" type="pres">
      <dgm:prSet presAssocID="{95B5E87C-5D3D-4E0E-876E-80CD323B059A}" presName="accentRepeatNode" presStyleLbl="solidAlignAcc1" presStyleIdx="1" presStyleCnt="6" custLinFactY="-302380" custLinFactNeighborX="-8197" custLinFactNeighborY="-400000"/>
      <dgm:spPr/>
    </dgm:pt>
    <dgm:pt modelId="{613C4FEC-A69B-49C3-9308-8A871CE30D25}" type="pres">
      <dgm:prSet presAssocID="{C960930D-F32C-4F70-9281-FD6E7DE1AB95}" presName="text2" presStyleCnt="0"/>
      <dgm:spPr/>
    </dgm:pt>
    <dgm:pt modelId="{3899E41B-3FAC-4E23-907F-06B934AE8E7C}" type="pres">
      <dgm:prSet presAssocID="{C960930D-F32C-4F70-9281-FD6E7DE1AB95}" presName="textRepeatNode" presStyleLbl="alignNode1" presStyleIdx="1" presStyleCnt="3">
        <dgm:presLayoutVars>
          <dgm:chMax val="0"/>
          <dgm:chPref val="0"/>
          <dgm:bulletEnabled val="1"/>
        </dgm:presLayoutVars>
      </dgm:prSet>
      <dgm:spPr/>
    </dgm:pt>
    <dgm:pt modelId="{B37E74C7-9BBF-441F-9A0E-48981C0ECC8D}" type="pres">
      <dgm:prSet presAssocID="{C960930D-F32C-4F70-9281-FD6E7DE1AB95}" presName="textaccent2" presStyleCnt="0"/>
      <dgm:spPr/>
    </dgm:pt>
    <dgm:pt modelId="{32DF8094-187C-4445-A114-554998F757FE}" type="pres">
      <dgm:prSet presAssocID="{C960930D-F32C-4F70-9281-FD6E7DE1AB95}" presName="accentRepeatNode" presStyleLbl="solidAlignAcc1" presStyleIdx="2" presStyleCnt="6"/>
      <dgm:spPr/>
    </dgm:pt>
    <dgm:pt modelId="{E87974DF-390B-4949-831F-1A8952DADF6C}" type="pres">
      <dgm:prSet presAssocID="{099E1B95-3718-41FD-965E-F34882084B29}" presName="image2" presStyleCnt="0"/>
      <dgm:spPr/>
    </dgm:pt>
    <dgm:pt modelId="{C8A975A9-1BBA-49B1-B01D-D3048CC62A5D}" type="pres">
      <dgm:prSet presAssocID="{099E1B95-3718-41FD-965E-F34882084B29}" presName="imageRepeatNode" presStyleLbl="alignAcc1" presStyleIdx="1" presStyleCnt="3"/>
      <dgm:spPr/>
    </dgm:pt>
    <dgm:pt modelId="{D12E868B-D8C1-49BE-820F-128866DECCAB}" type="pres">
      <dgm:prSet presAssocID="{099E1B95-3718-41FD-965E-F34882084B29}" presName="imageaccent2" presStyleCnt="0"/>
      <dgm:spPr/>
    </dgm:pt>
    <dgm:pt modelId="{E1B74216-E8F7-47A1-9C0C-D9AB7881B17B}" type="pres">
      <dgm:prSet presAssocID="{099E1B95-3718-41FD-965E-F34882084B29}" presName="accentRepeatNode" presStyleLbl="solidAlignAcc1" presStyleIdx="3" presStyleCnt="6"/>
      <dgm:spPr/>
    </dgm:pt>
    <dgm:pt modelId="{623CD0C1-736D-4D18-8472-9D0C82000C92}" type="pres">
      <dgm:prSet presAssocID="{48CB6520-9858-4CC7-8FB0-C508EA6914E3}" presName="text3" presStyleCnt="0"/>
      <dgm:spPr/>
    </dgm:pt>
    <dgm:pt modelId="{4B72E5C5-F8F3-413E-9584-E5D99AACE477}" type="pres">
      <dgm:prSet presAssocID="{48CB6520-9858-4CC7-8FB0-C508EA6914E3}" presName="textRepeatNode" presStyleLbl="alignNode1" presStyleIdx="2" presStyleCnt="3">
        <dgm:presLayoutVars>
          <dgm:chMax val="0"/>
          <dgm:chPref val="0"/>
          <dgm:bulletEnabled val="1"/>
        </dgm:presLayoutVars>
      </dgm:prSet>
      <dgm:spPr/>
    </dgm:pt>
    <dgm:pt modelId="{EFD5BAF0-BE22-40BB-BCD0-3FC06BEBD67D}" type="pres">
      <dgm:prSet presAssocID="{48CB6520-9858-4CC7-8FB0-C508EA6914E3}" presName="textaccent3" presStyleCnt="0"/>
      <dgm:spPr/>
    </dgm:pt>
    <dgm:pt modelId="{8A1EC027-2309-4369-928F-6A2D475C2178}" type="pres">
      <dgm:prSet presAssocID="{48CB6520-9858-4CC7-8FB0-C508EA6914E3}" presName="accentRepeatNode" presStyleLbl="solidAlignAcc1" presStyleIdx="4" presStyleCnt="6"/>
      <dgm:spPr/>
    </dgm:pt>
    <dgm:pt modelId="{852DFD1F-06AE-4332-894A-D150FD2AFC46}" type="pres">
      <dgm:prSet presAssocID="{6F6692C6-2E35-4D90-BEEB-1CD4F84C3D13}" presName="image3" presStyleCnt="0"/>
      <dgm:spPr/>
    </dgm:pt>
    <dgm:pt modelId="{D5A9D3A9-6FD6-46F9-AFD9-FAE6C81665A3}" type="pres">
      <dgm:prSet presAssocID="{6F6692C6-2E35-4D90-BEEB-1CD4F84C3D13}" presName="imageRepeatNode" presStyleLbl="alignAcc1" presStyleIdx="2" presStyleCnt="3"/>
      <dgm:spPr/>
    </dgm:pt>
    <dgm:pt modelId="{2D50EB8F-B57A-46DC-B207-483D79132AA3}" type="pres">
      <dgm:prSet presAssocID="{6F6692C6-2E35-4D90-BEEB-1CD4F84C3D13}" presName="imageaccent3" presStyleCnt="0"/>
      <dgm:spPr/>
    </dgm:pt>
    <dgm:pt modelId="{6DF9C83C-A415-4F8C-A0B7-B3AFED7BF02B}" type="pres">
      <dgm:prSet presAssocID="{6F6692C6-2E35-4D90-BEEB-1CD4F84C3D13}" presName="accentRepeatNode" presStyleLbl="solidAlignAcc1" presStyleIdx="5" presStyleCnt="6"/>
      <dgm:spPr/>
    </dgm:pt>
  </dgm:ptLst>
  <dgm:cxnLst>
    <dgm:cxn modelId="{46477F00-B71A-4E7F-8E61-E11AF5A27B4F}" type="presOf" srcId="{95B5E87C-5D3D-4E0E-876E-80CD323B059A}" destId="{45DFDB84-58F6-4E8D-9FFE-A2114430507F}" srcOrd="0" destOrd="0" presId="urn:microsoft.com/office/officeart/2008/layout/HexagonCluster"/>
    <dgm:cxn modelId="{A3DD4C03-2378-4ED6-9FFF-9318F8A19437}" type="presOf" srcId="{C960930D-F32C-4F70-9281-FD6E7DE1AB95}" destId="{3899E41B-3FAC-4E23-907F-06B934AE8E7C}" srcOrd="0" destOrd="0" presId="urn:microsoft.com/office/officeart/2008/layout/HexagonCluster"/>
    <dgm:cxn modelId="{F8C18367-F17C-4F97-B89E-F6645620FCCF}" type="presOf" srcId="{099E1B95-3718-41FD-965E-F34882084B29}" destId="{C8A975A9-1BBA-49B1-B01D-D3048CC62A5D}" srcOrd="0" destOrd="0" presId="urn:microsoft.com/office/officeart/2008/layout/HexagonCluster"/>
    <dgm:cxn modelId="{15B3F372-7539-4CCA-988A-6E3A39E9A24F}" srcId="{F975FA07-D76B-4C6D-8D0A-32E1FB4AEFC8}" destId="{48CB6520-9858-4CC7-8FB0-C508EA6914E3}" srcOrd="2" destOrd="0" parTransId="{3A10A84B-2490-4C98-9D84-F89209DF8E3E}" sibTransId="{6F6692C6-2E35-4D90-BEEB-1CD4F84C3D13}"/>
    <dgm:cxn modelId="{FF8A3E76-DFE9-451E-A88E-D3D5F86F99C2}" srcId="{F975FA07-D76B-4C6D-8D0A-32E1FB4AEFC8}" destId="{42C7B095-F2E7-420F-AA00-97AE4B89083C}" srcOrd="0" destOrd="0" parTransId="{5B5C809E-69C9-4DE8-A28E-5793C4DDBBCE}" sibTransId="{95B5E87C-5D3D-4E0E-876E-80CD323B059A}"/>
    <dgm:cxn modelId="{E7ACADAE-EB91-4E39-9E7B-3E3DA4718176}" type="presOf" srcId="{F975FA07-D76B-4C6D-8D0A-32E1FB4AEFC8}" destId="{7175E188-C6D0-455F-AB50-FA8CBDD060D2}" srcOrd="0" destOrd="0" presId="urn:microsoft.com/office/officeart/2008/layout/HexagonCluster"/>
    <dgm:cxn modelId="{80C7EBE3-7692-43F8-9342-7F0B19A10F56}" type="presOf" srcId="{42C7B095-F2E7-420F-AA00-97AE4B89083C}" destId="{CC8C1862-4F1E-439E-AC61-08A99BCFA77B}" srcOrd="0" destOrd="0" presId="urn:microsoft.com/office/officeart/2008/layout/HexagonCluster"/>
    <dgm:cxn modelId="{2913B0F6-8E01-4306-B342-6FF2A6C6DD3E}" type="presOf" srcId="{48CB6520-9858-4CC7-8FB0-C508EA6914E3}" destId="{4B72E5C5-F8F3-413E-9584-E5D99AACE477}" srcOrd="0" destOrd="0" presId="urn:microsoft.com/office/officeart/2008/layout/HexagonCluster"/>
    <dgm:cxn modelId="{4B2F18FC-D5E4-4DB9-986C-319D8A30C07C}" type="presOf" srcId="{6F6692C6-2E35-4D90-BEEB-1CD4F84C3D13}" destId="{D5A9D3A9-6FD6-46F9-AFD9-FAE6C81665A3}" srcOrd="0" destOrd="0" presId="urn:microsoft.com/office/officeart/2008/layout/HexagonCluster"/>
    <dgm:cxn modelId="{3A097DFD-DE6B-4154-A5F8-1EB0E55BBCC8}" srcId="{F975FA07-D76B-4C6D-8D0A-32E1FB4AEFC8}" destId="{C960930D-F32C-4F70-9281-FD6E7DE1AB95}" srcOrd="1" destOrd="0" parTransId="{6383D46F-D7CA-45CA-A786-EBECF7117696}" sibTransId="{099E1B95-3718-41FD-965E-F34882084B29}"/>
    <dgm:cxn modelId="{870441AE-C385-46A2-8E58-85710F8FD806}" type="presParOf" srcId="{7175E188-C6D0-455F-AB50-FA8CBDD060D2}" destId="{6630CD3A-A5F5-4D92-88EC-EA57341589A9}" srcOrd="0" destOrd="0" presId="urn:microsoft.com/office/officeart/2008/layout/HexagonCluster"/>
    <dgm:cxn modelId="{3DC337A7-ED41-4F90-A1EB-F34F232B736E}" type="presParOf" srcId="{6630CD3A-A5F5-4D92-88EC-EA57341589A9}" destId="{CC8C1862-4F1E-439E-AC61-08A99BCFA77B}" srcOrd="0" destOrd="0" presId="urn:microsoft.com/office/officeart/2008/layout/HexagonCluster"/>
    <dgm:cxn modelId="{05F91FAE-E0CE-4E0A-B399-18F01DAAFD4A}" type="presParOf" srcId="{7175E188-C6D0-455F-AB50-FA8CBDD060D2}" destId="{2B133D9A-01DC-43B1-84C5-4C125E6BF827}" srcOrd="1" destOrd="0" presId="urn:microsoft.com/office/officeart/2008/layout/HexagonCluster"/>
    <dgm:cxn modelId="{946C63CA-9C8D-438B-BA15-E5F1B72D8DA7}" type="presParOf" srcId="{2B133D9A-01DC-43B1-84C5-4C125E6BF827}" destId="{1C928F00-5178-45CC-89A6-60E4DBBB835A}" srcOrd="0" destOrd="0" presId="urn:microsoft.com/office/officeart/2008/layout/HexagonCluster"/>
    <dgm:cxn modelId="{04963706-C942-43B9-9E35-70A80D4730EF}" type="presParOf" srcId="{7175E188-C6D0-455F-AB50-FA8CBDD060D2}" destId="{BC63EB55-78E6-4E85-99B4-97D9F7509034}" srcOrd="2" destOrd="0" presId="urn:microsoft.com/office/officeart/2008/layout/HexagonCluster"/>
    <dgm:cxn modelId="{97B6856A-9437-47D1-B9B0-7C7DAB277F21}" type="presParOf" srcId="{BC63EB55-78E6-4E85-99B4-97D9F7509034}" destId="{45DFDB84-58F6-4E8D-9FFE-A2114430507F}" srcOrd="0" destOrd="0" presId="urn:microsoft.com/office/officeart/2008/layout/HexagonCluster"/>
    <dgm:cxn modelId="{08BFB518-DAF1-4588-A1EE-063E890ABBC0}" type="presParOf" srcId="{7175E188-C6D0-455F-AB50-FA8CBDD060D2}" destId="{43839EA2-4D73-42C4-9B2B-D5B6FCA4CFA5}" srcOrd="3" destOrd="0" presId="urn:microsoft.com/office/officeart/2008/layout/HexagonCluster"/>
    <dgm:cxn modelId="{E7933019-A3D4-40C0-A4F3-725827A0A027}" type="presParOf" srcId="{43839EA2-4D73-42C4-9B2B-D5B6FCA4CFA5}" destId="{0AF8ADE4-54F4-401F-93C7-5FEF25F32255}" srcOrd="0" destOrd="0" presId="urn:microsoft.com/office/officeart/2008/layout/HexagonCluster"/>
    <dgm:cxn modelId="{37D214E3-794B-4A41-86B7-0175CFA1A553}" type="presParOf" srcId="{7175E188-C6D0-455F-AB50-FA8CBDD060D2}" destId="{613C4FEC-A69B-49C3-9308-8A871CE30D25}" srcOrd="4" destOrd="0" presId="urn:microsoft.com/office/officeart/2008/layout/HexagonCluster"/>
    <dgm:cxn modelId="{B20F75AB-6D37-4610-AA35-8F54A942477C}" type="presParOf" srcId="{613C4FEC-A69B-49C3-9308-8A871CE30D25}" destId="{3899E41B-3FAC-4E23-907F-06B934AE8E7C}" srcOrd="0" destOrd="0" presId="urn:microsoft.com/office/officeart/2008/layout/HexagonCluster"/>
    <dgm:cxn modelId="{F4B6DD48-445D-457C-8114-6ADE1B83DC6B}" type="presParOf" srcId="{7175E188-C6D0-455F-AB50-FA8CBDD060D2}" destId="{B37E74C7-9BBF-441F-9A0E-48981C0ECC8D}" srcOrd="5" destOrd="0" presId="urn:microsoft.com/office/officeart/2008/layout/HexagonCluster"/>
    <dgm:cxn modelId="{E9F92CE2-3D57-4337-A9C9-E4FBA75E811A}" type="presParOf" srcId="{B37E74C7-9BBF-441F-9A0E-48981C0ECC8D}" destId="{32DF8094-187C-4445-A114-554998F757FE}" srcOrd="0" destOrd="0" presId="urn:microsoft.com/office/officeart/2008/layout/HexagonCluster"/>
    <dgm:cxn modelId="{6A3A746A-FCF5-4A26-B610-FEED6957A899}" type="presParOf" srcId="{7175E188-C6D0-455F-AB50-FA8CBDD060D2}" destId="{E87974DF-390B-4949-831F-1A8952DADF6C}" srcOrd="6" destOrd="0" presId="urn:microsoft.com/office/officeart/2008/layout/HexagonCluster"/>
    <dgm:cxn modelId="{12A9DE69-8F36-4F45-BD3E-41F44F3B33FC}" type="presParOf" srcId="{E87974DF-390B-4949-831F-1A8952DADF6C}" destId="{C8A975A9-1BBA-49B1-B01D-D3048CC62A5D}" srcOrd="0" destOrd="0" presId="urn:microsoft.com/office/officeart/2008/layout/HexagonCluster"/>
    <dgm:cxn modelId="{10F8E6D0-22D1-44D3-9843-C9759EED871B}" type="presParOf" srcId="{7175E188-C6D0-455F-AB50-FA8CBDD060D2}" destId="{D12E868B-D8C1-49BE-820F-128866DECCAB}" srcOrd="7" destOrd="0" presId="urn:microsoft.com/office/officeart/2008/layout/HexagonCluster"/>
    <dgm:cxn modelId="{9AC9CCF9-D69B-4BA3-AF56-2D02DAFFB430}" type="presParOf" srcId="{D12E868B-D8C1-49BE-820F-128866DECCAB}" destId="{E1B74216-E8F7-47A1-9C0C-D9AB7881B17B}" srcOrd="0" destOrd="0" presId="urn:microsoft.com/office/officeart/2008/layout/HexagonCluster"/>
    <dgm:cxn modelId="{FCD8BBA5-02A5-4380-94D4-5016E9E652FE}" type="presParOf" srcId="{7175E188-C6D0-455F-AB50-FA8CBDD060D2}" destId="{623CD0C1-736D-4D18-8472-9D0C82000C92}" srcOrd="8" destOrd="0" presId="urn:microsoft.com/office/officeart/2008/layout/HexagonCluster"/>
    <dgm:cxn modelId="{3C8E5CF6-25D6-4B48-840A-6C4A62D326AA}" type="presParOf" srcId="{623CD0C1-736D-4D18-8472-9D0C82000C92}" destId="{4B72E5C5-F8F3-413E-9584-E5D99AACE477}" srcOrd="0" destOrd="0" presId="urn:microsoft.com/office/officeart/2008/layout/HexagonCluster"/>
    <dgm:cxn modelId="{FABE9272-AFB5-408C-A611-8D9411189526}" type="presParOf" srcId="{7175E188-C6D0-455F-AB50-FA8CBDD060D2}" destId="{EFD5BAF0-BE22-40BB-BCD0-3FC06BEBD67D}" srcOrd="9" destOrd="0" presId="urn:microsoft.com/office/officeart/2008/layout/HexagonCluster"/>
    <dgm:cxn modelId="{7A3098DF-74EA-4A7E-B576-E1E66C936267}" type="presParOf" srcId="{EFD5BAF0-BE22-40BB-BCD0-3FC06BEBD67D}" destId="{8A1EC027-2309-4369-928F-6A2D475C2178}" srcOrd="0" destOrd="0" presId="urn:microsoft.com/office/officeart/2008/layout/HexagonCluster"/>
    <dgm:cxn modelId="{BD14F76D-F87F-4068-98BA-7ACE671FDD8F}" type="presParOf" srcId="{7175E188-C6D0-455F-AB50-FA8CBDD060D2}" destId="{852DFD1F-06AE-4332-894A-D150FD2AFC46}" srcOrd="10" destOrd="0" presId="urn:microsoft.com/office/officeart/2008/layout/HexagonCluster"/>
    <dgm:cxn modelId="{1D53133C-E6E3-44BA-B9D4-AC9F1B895C81}" type="presParOf" srcId="{852DFD1F-06AE-4332-894A-D150FD2AFC46}" destId="{D5A9D3A9-6FD6-46F9-AFD9-FAE6C81665A3}" srcOrd="0" destOrd="0" presId="urn:microsoft.com/office/officeart/2008/layout/HexagonCluster"/>
    <dgm:cxn modelId="{22311D67-DBDA-427D-A27C-E877EB924603}" type="presParOf" srcId="{7175E188-C6D0-455F-AB50-FA8CBDD060D2}" destId="{2D50EB8F-B57A-46DC-B207-483D79132AA3}" srcOrd="11" destOrd="0" presId="urn:microsoft.com/office/officeart/2008/layout/HexagonCluster"/>
    <dgm:cxn modelId="{4281A49E-584C-4556-B1A0-84A3ECA92087}" type="presParOf" srcId="{2D50EB8F-B57A-46DC-B207-483D79132AA3}" destId="{6DF9C83C-A415-4F8C-A0B7-B3AFED7BF02B}" srcOrd="0" destOrd="0" presId="urn:microsoft.com/office/officeart/2008/layout/Hexagon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7BB5DE5-DAB1-4F2E-A2D3-7865CC1DE5EC}" type="doc">
      <dgm:prSet loTypeId="urn:microsoft.com/office/officeart/2005/8/layout/arrow3" loCatId="relationship" qsTypeId="urn:microsoft.com/office/officeart/2005/8/quickstyle/simple1" qsCatId="simple" csTypeId="urn:microsoft.com/office/officeart/2005/8/colors/colorful1" csCatId="colorful" phldr="1"/>
      <dgm:spPr/>
      <dgm:t>
        <a:bodyPr/>
        <a:lstStyle/>
        <a:p>
          <a:endParaRPr lang="en-US"/>
        </a:p>
      </dgm:t>
    </dgm:pt>
    <dgm:pt modelId="{31EA48C1-F64A-4F74-A224-B41689FCC6DE}">
      <dgm:prSet phldrT="[Text]"/>
      <dgm:spPr/>
      <dgm:t>
        <a:bodyPr/>
        <a:lstStyle/>
        <a:p>
          <a:r>
            <a:rPr lang="en-US" u="sng" dirty="0"/>
            <a:t>Benefits to the science </a:t>
          </a:r>
          <a:r>
            <a:rPr lang="en-US" dirty="0"/>
            <a:t>from participation:</a:t>
          </a:r>
        </a:p>
        <a:p>
          <a:r>
            <a:rPr lang="en-US"/>
            <a:t>Providing </a:t>
          </a:r>
          <a:r>
            <a:rPr lang="en-US" dirty="0"/>
            <a:t>data on efficacy of the regimen</a:t>
          </a:r>
        </a:p>
      </dgm:t>
    </dgm:pt>
    <dgm:pt modelId="{F78F119A-C0B8-4384-9D43-29A48D6B1A53}" type="parTrans" cxnId="{334A4840-0288-457B-AD92-D6269774D555}">
      <dgm:prSet/>
      <dgm:spPr/>
      <dgm:t>
        <a:bodyPr/>
        <a:lstStyle/>
        <a:p>
          <a:endParaRPr lang="en-US"/>
        </a:p>
      </dgm:t>
    </dgm:pt>
    <dgm:pt modelId="{2D973CE7-1B5C-4A6A-9C15-3F24B3657533}" type="sibTrans" cxnId="{334A4840-0288-457B-AD92-D6269774D555}">
      <dgm:prSet/>
      <dgm:spPr/>
      <dgm:t>
        <a:bodyPr/>
        <a:lstStyle/>
        <a:p>
          <a:endParaRPr lang="en-US"/>
        </a:p>
      </dgm:t>
    </dgm:pt>
    <dgm:pt modelId="{8023C994-96F4-4F39-9FDB-B61FB27EB82D}">
      <dgm:prSet phldrT="[Text]"/>
      <dgm:spPr/>
      <dgm:t>
        <a:bodyPr/>
        <a:lstStyle/>
        <a:p>
          <a:r>
            <a:rPr lang="en-US" u="sng" dirty="0"/>
            <a:t>Risks and burden to the individual</a:t>
          </a:r>
          <a:r>
            <a:rPr lang="en-US" u="none" dirty="0"/>
            <a:t> from</a:t>
          </a:r>
          <a:r>
            <a:rPr lang="en-US" dirty="0"/>
            <a:t> participation: </a:t>
          </a:r>
        </a:p>
        <a:p>
          <a:r>
            <a:rPr lang="en-US" dirty="0"/>
            <a:t>Experimental products and procedures</a:t>
          </a:r>
        </a:p>
      </dgm:t>
    </dgm:pt>
    <dgm:pt modelId="{CBAC51B8-47CF-4C8C-8840-93141FE7E8FB}" type="parTrans" cxnId="{E1A281F2-67D3-4326-8E0A-51AFC6C11311}">
      <dgm:prSet/>
      <dgm:spPr/>
      <dgm:t>
        <a:bodyPr/>
        <a:lstStyle/>
        <a:p>
          <a:endParaRPr lang="en-US"/>
        </a:p>
      </dgm:t>
    </dgm:pt>
    <dgm:pt modelId="{2FBF5AF6-940E-4745-BC2E-3D4926E4F0B3}" type="sibTrans" cxnId="{E1A281F2-67D3-4326-8E0A-51AFC6C11311}">
      <dgm:prSet/>
      <dgm:spPr/>
      <dgm:t>
        <a:bodyPr/>
        <a:lstStyle/>
        <a:p>
          <a:endParaRPr lang="en-US"/>
        </a:p>
      </dgm:t>
    </dgm:pt>
    <dgm:pt modelId="{3F2E91F4-4C47-42E8-A87E-103D4F623AC2}" type="pres">
      <dgm:prSet presAssocID="{D7BB5DE5-DAB1-4F2E-A2D3-7865CC1DE5EC}" presName="compositeShape" presStyleCnt="0">
        <dgm:presLayoutVars>
          <dgm:chMax val="2"/>
          <dgm:dir/>
          <dgm:resizeHandles val="exact"/>
        </dgm:presLayoutVars>
      </dgm:prSet>
      <dgm:spPr/>
    </dgm:pt>
    <dgm:pt modelId="{FDFE6376-E4CA-4A32-BA8A-9FF4DA272B62}" type="pres">
      <dgm:prSet presAssocID="{D7BB5DE5-DAB1-4F2E-A2D3-7865CC1DE5EC}" presName="divider" presStyleLbl="fgShp" presStyleIdx="0" presStyleCnt="1"/>
      <dgm:spPr/>
    </dgm:pt>
    <dgm:pt modelId="{B1C3F189-E710-4394-8185-3AF346628A26}" type="pres">
      <dgm:prSet presAssocID="{31EA48C1-F64A-4F74-A224-B41689FCC6DE}" presName="downArrow" presStyleLbl="node1" presStyleIdx="0" presStyleCnt="2"/>
      <dgm:spPr/>
    </dgm:pt>
    <dgm:pt modelId="{7DE0B447-07FC-4142-A69D-0BE9BE3F3EED}" type="pres">
      <dgm:prSet presAssocID="{31EA48C1-F64A-4F74-A224-B41689FCC6DE}" presName="downArrowText" presStyleLbl="revTx" presStyleIdx="0" presStyleCnt="2">
        <dgm:presLayoutVars>
          <dgm:bulletEnabled val="1"/>
        </dgm:presLayoutVars>
      </dgm:prSet>
      <dgm:spPr/>
    </dgm:pt>
    <dgm:pt modelId="{4CFF6605-80D6-4C90-953E-6B6605AAE528}" type="pres">
      <dgm:prSet presAssocID="{8023C994-96F4-4F39-9FDB-B61FB27EB82D}" presName="upArrow" presStyleLbl="node1" presStyleIdx="1" presStyleCnt="2"/>
      <dgm:spPr/>
    </dgm:pt>
    <dgm:pt modelId="{7548D384-DEB2-456A-BBE9-95A619E547CC}" type="pres">
      <dgm:prSet presAssocID="{8023C994-96F4-4F39-9FDB-B61FB27EB82D}" presName="upArrowText" presStyleLbl="revTx" presStyleIdx="1" presStyleCnt="2">
        <dgm:presLayoutVars>
          <dgm:bulletEnabled val="1"/>
        </dgm:presLayoutVars>
      </dgm:prSet>
      <dgm:spPr/>
    </dgm:pt>
  </dgm:ptLst>
  <dgm:cxnLst>
    <dgm:cxn modelId="{334A4840-0288-457B-AD92-D6269774D555}" srcId="{D7BB5DE5-DAB1-4F2E-A2D3-7865CC1DE5EC}" destId="{31EA48C1-F64A-4F74-A224-B41689FCC6DE}" srcOrd="0" destOrd="0" parTransId="{F78F119A-C0B8-4384-9D43-29A48D6B1A53}" sibTransId="{2D973CE7-1B5C-4A6A-9C15-3F24B3657533}"/>
    <dgm:cxn modelId="{3C0AF275-86CA-4F9A-90DC-C82347690300}" type="presOf" srcId="{8023C994-96F4-4F39-9FDB-B61FB27EB82D}" destId="{7548D384-DEB2-456A-BBE9-95A619E547CC}" srcOrd="0" destOrd="0" presId="urn:microsoft.com/office/officeart/2005/8/layout/arrow3"/>
    <dgm:cxn modelId="{FAF6A8A9-4959-4C17-9510-8EB235D3E910}" type="presOf" srcId="{31EA48C1-F64A-4F74-A224-B41689FCC6DE}" destId="{7DE0B447-07FC-4142-A69D-0BE9BE3F3EED}" srcOrd="0" destOrd="0" presId="urn:microsoft.com/office/officeart/2005/8/layout/arrow3"/>
    <dgm:cxn modelId="{75F3BBEB-41EE-46B4-9ABA-5C37AC101BF7}" type="presOf" srcId="{D7BB5DE5-DAB1-4F2E-A2D3-7865CC1DE5EC}" destId="{3F2E91F4-4C47-42E8-A87E-103D4F623AC2}" srcOrd="0" destOrd="0" presId="urn:microsoft.com/office/officeart/2005/8/layout/arrow3"/>
    <dgm:cxn modelId="{E1A281F2-67D3-4326-8E0A-51AFC6C11311}" srcId="{D7BB5DE5-DAB1-4F2E-A2D3-7865CC1DE5EC}" destId="{8023C994-96F4-4F39-9FDB-B61FB27EB82D}" srcOrd="1" destOrd="0" parTransId="{CBAC51B8-47CF-4C8C-8840-93141FE7E8FB}" sibTransId="{2FBF5AF6-940E-4745-BC2E-3D4926E4F0B3}"/>
    <dgm:cxn modelId="{AAE47707-2335-4D47-8205-DAB803FD4377}" type="presParOf" srcId="{3F2E91F4-4C47-42E8-A87E-103D4F623AC2}" destId="{FDFE6376-E4CA-4A32-BA8A-9FF4DA272B62}" srcOrd="0" destOrd="0" presId="urn:microsoft.com/office/officeart/2005/8/layout/arrow3"/>
    <dgm:cxn modelId="{0DC5CA0B-BEBC-4F38-A621-DBB88B2BEE64}" type="presParOf" srcId="{3F2E91F4-4C47-42E8-A87E-103D4F623AC2}" destId="{B1C3F189-E710-4394-8185-3AF346628A26}" srcOrd="1" destOrd="0" presId="urn:microsoft.com/office/officeart/2005/8/layout/arrow3"/>
    <dgm:cxn modelId="{5C503729-2514-41A5-9B58-0FE24FB5DD90}" type="presParOf" srcId="{3F2E91F4-4C47-42E8-A87E-103D4F623AC2}" destId="{7DE0B447-07FC-4142-A69D-0BE9BE3F3EED}" srcOrd="2" destOrd="0" presId="urn:microsoft.com/office/officeart/2005/8/layout/arrow3"/>
    <dgm:cxn modelId="{8F0BB470-8CD1-4C8C-8AF8-2E44BBA1099F}" type="presParOf" srcId="{3F2E91F4-4C47-42E8-A87E-103D4F623AC2}" destId="{4CFF6605-80D6-4C90-953E-6B6605AAE528}" srcOrd="3" destOrd="0" presId="urn:microsoft.com/office/officeart/2005/8/layout/arrow3"/>
    <dgm:cxn modelId="{D72053BE-D497-4A66-94A0-5840912CEC46}" type="presParOf" srcId="{3F2E91F4-4C47-42E8-A87E-103D4F623AC2}" destId="{7548D384-DEB2-456A-BBE9-95A619E547CC}" srcOrd="4" destOrd="0" presId="urn:microsoft.com/office/officeart/2005/8/layout/arrow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E80FFF-A4F5-4A7B-AC1F-EDC48255E224}">
      <dsp:nvSpPr>
        <dsp:cNvPr id="0" name=""/>
        <dsp:cNvSpPr/>
      </dsp:nvSpPr>
      <dsp:spPr>
        <a:xfrm>
          <a:off x="844" y="71481"/>
          <a:ext cx="1248400" cy="1036599"/>
        </a:xfrm>
        <a:prstGeom prst="roundRect">
          <a:avLst/>
        </a:prstGeom>
        <a:blipFill rotWithShape="1">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ABF16CB-134C-41A6-ADAD-683D50A38E21}">
      <dsp:nvSpPr>
        <dsp:cNvPr id="0" name=""/>
        <dsp:cNvSpPr/>
      </dsp:nvSpPr>
      <dsp:spPr>
        <a:xfrm>
          <a:off x="844" y="1019855"/>
          <a:ext cx="1248400" cy="4631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bodyPr>
        <a:lstStyle/>
        <a:p>
          <a:pPr marL="0" lvl="0" indent="0" algn="ctr" defTabSz="889000">
            <a:lnSpc>
              <a:spcPct val="90000"/>
            </a:lnSpc>
            <a:spcBef>
              <a:spcPct val="0"/>
            </a:spcBef>
            <a:spcAft>
              <a:spcPct val="35000"/>
            </a:spcAft>
            <a:buNone/>
          </a:pPr>
          <a:r>
            <a:rPr lang="en-US" sz="2000" kern="1200" dirty="0">
              <a:latin typeface="Arial Narrow" panose="020B0606020202030204" pitchFamily="34" charset="0"/>
            </a:rPr>
            <a:t>FTC/TDF+ Placebo</a:t>
          </a:r>
        </a:p>
      </dsp:txBody>
      <dsp:txXfrm>
        <a:off x="844" y="1019855"/>
        <a:ext cx="1248400" cy="463156"/>
      </dsp:txXfrm>
    </dsp:sp>
    <dsp:sp modelId="{868A5919-0166-47EE-A30A-3F1C9885F84B}">
      <dsp:nvSpPr>
        <dsp:cNvPr id="0" name=""/>
        <dsp:cNvSpPr/>
      </dsp:nvSpPr>
      <dsp:spPr>
        <a:xfrm>
          <a:off x="1374138" y="71481"/>
          <a:ext cx="1248400" cy="1036599"/>
        </a:xfrm>
        <a:prstGeom prst="round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1000" b="-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81AFD0B-94A7-4225-9557-F8FE20A47313}">
      <dsp:nvSpPr>
        <dsp:cNvPr id="0" name=""/>
        <dsp:cNvSpPr/>
      </dsp:nvSpPr>
      <dsp:spPr>
        <a:xfrm>
          <a:off x="1374138" y="1019855"/>
          <a:ext cx="1248400" cy="4631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bodyPr>
        <a:lstStyle/>
        <a:p>
          <a:pPr marL="0" lvl="0" indent="0" algn="ctr" defTabSz="889000">
            <a:lnSpc>
              <a:spcPct val="90000"/>
            </a:lnSpc>
            <a:spcBef>
              <a:spcPct val="0"/>
            </a:spcBef>
            <a:spcAft>
              <a:spcPct val="35000"/>
            </a:spcAft>
            <a:buNone/>
          </a:pPr>
          <a:r>
            <a:rPr lang="en-US" sz="2000" kern="1200" dirty="0">
              <a:latin typeface="Arial Narrow" panose="020B0606020202030204" pitchFamily="34" charset="0"/>
            </a:rPr>
            <a:t>FTC/TDF + EXP</a:t>
          </a:r>
        </a:p>
      </dsp:txBody>
      <dsp:txXfrm>
        <a:off x="1374138" y="1019855"/>
        <a:ext cx="1248400" cy="46315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E80FFF-A4F5-4A7B-AC1F-EDC48255E224}">
      <dsp:nvSpPr>
        <dsp:cNvPr id="0" name=""/>
        <dsp:cNvSpPr/>
      </dsp:nvSpPr>
      <dsp:spPr>
        <a:xfrm>
          <a:off x="847" y="81675"/>
          <a:ext cx="1253117" cy="989074"/>
        </a:xfrm>
        <a:prstGeom prst="roundRect">
          <a:avLst/>
        </a:prstGeom>
        <a:blipFill rotWithShape="1">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ABF16CB-134C-41A6-ADAD-683D50A38E21}">
      <dsp:nvSpPr>
        <dsp:cNvPr id="0" name=""/>
        <dsp:cNvSpPr/>
      </dsp:nvSpPr>
      <dsp:spPr>
        <a:xfrm>
          <a:off x="847" y="1007911"/>
          <a:ext cx="1253117" cy="4649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marL="0" lvl="0" indent="0" algn="ctr" defTabSz="800100">
            <a:lnSpc>
              <a:spcPct val="90000"/>
            </a:lnSpc>
            <a:spcBef>
              <a:spcPct val="0"/>
            </a:spcBef>
            <a:spcAft>
              <a:spcPct val="35000"/>
            </a:spcAft>
            <a:buNone/>
          </a:pPr>
          <a:r>
            <a:rPr lang="en-US" sz="1800" kern="1200" dirty="0"/>
            <a:t>FTC/TDF</a:t>
          </a:r>
        </a:p>
      </dsp:txBody>
      <dsp:txXfrm>
        <a:off x="847" y="1007911"/>
        <a:ext cx="1253117" cy="464906"/>
      </dsp:txXfrm>
    </dsp:sp>
    <dsp:sp modelId="{401BC040-C32F-477E-A8E0-37BC2AF11BB5}">
      <dsp:nvSpPr>
        <dsp:cNvPr id="0" name=""/>
        <dsp:cNvSpPr/>
      </dsp:nvSpPr>
      <dsp:spPr>
        <a:xfrm>
          <a:off x="1379329" y="74492"/>
          <a:ext cx="1253117" cy="1017807"/>
        </a:xfrm>
        <a:prstGeom prst="roundRect">
          <a:avLst/>
        </a:prstGeom>
        <a:blipFill rotWithShape="1">
          <a:blip xmlns:r="http://schemas.openxmlformats.org/officeDocument/2006/relationships" r:embed="rId2"/>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30DD072-6F55-4B74-BA4C-2F89B802155F}">
      <dsp:nvSpPr>
        <dsp:cNvPr id="0" name=""/>
        <dsp:cNvSpPr/>
      </dsp:nvSpPr>
      <dsp:spPr>
        <a:xfrm>
          <a:off x="1379329" y="1015095"/>
          <a:ext cx="1253117" cy="4649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marL="0" lvl="0" indent="0" algn="ctr" defTabSz="800100">
            <a:lnSpc>
              <a:spcPct val="90000"/>
            </a:lnSpc>
            <a:spcBef>
              <a:spcPct val="0"/>
            </a:spcBef>
            <a:spcAft>
              <a:spcPct val="35000"/>
            </a:spcAft>
            <a:buNone/>
          </a:pPr>
          <a:r>
            <a:rPr lang="en-US" sz="1800" kern="1200" dirty="0"/>
            <a:t>EXP</a:t>
          </a:r>
        </a:p>
      </dsp:txBody>
      <dsp:txXfrm>
        <a:off x="1379329" y="1015095"/>
        <a:ext cx="1253117" cy="46490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E80FFF-A4F5-4A7B-AC1F-EDC48255E224}">
      <dsp:nvSpPr>
        <dsp:cNvPr id="0" name=""/>
        <dsp:cNvSpPr/>
      </dsp:nvSpPr>
      <dsp:spPr>
        <a:xfrm>
          <a:off x="49" y="130860"/>
          <a:ext cx="1186970" cy="1065799"/>
        </a:xfrm>
        <a:prstGeom prst="roundRect">
          <a:avLst/>
        </a:prstGeom>
        <a:blipFill rotWithShape="1">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ABF16CB-134C-41A6-ADAD-683D50A38E21}">
      <dsp:nvSpPr>
        <dsp:cNvPr id="0" name=""/>
        <dsp:cNvSpPr/>
      </dsp:nvSpPr>
      <dsp:spPr>
        <a:xfrm>
          <a:off x="8837" y="1244198"/>
          <a:ext cx="1185974" cy="262611"/>
        </a:xfrm>
        <a:prstGeom prst="rect">
          <a:avLst/>
        </a:prstGeom>
        <a:solidFill>
          <a:srgbClr val="FFFFFF">
            <a:alpha val="49020"/>
          </a:srgbClr>
        </a:solid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bodyPr>
        <a:lstStyle/>
        <a:p>
          <a:pPr marL="0" lvl="0" indent="0" algn="ctr" defTabSz="889000">
            <a:lnSpc>
              <a:spcPct val="90000"/>
            </a:lnSpc>
            <a:spcBef>
              <a:spcPct val="0"/>
            </a:spcBef>
            <a:spcAft>
              <a:spcPct val="35000"/>
            </a:spcAft>
            <a:buNone/>
          </a:pPr>
          <a:r>
            <a:rPr lang="en-US" sz="2000" kern="1200" dirty="0"/>
            <a:t>Placebo</a:t>
          </a:r>
        </a:p>
      </dsp:txBody>
      <dsp:txXfrm>
        <a:off x="8837" y="1244198"/>
        <a:ext cx="1185974" cy="262611"/>
      </dsp:txXfrm>
    </dsp:sp>
    <dsp:sp modelId="{868A5919-0166-47EE-A30A-3F1C9885F84B}">
      <dsp:nvSpPr>
        <dsp:cNvPr id="0" name=""/>
        <dsp:cNvSpPr/>
      </dsp:nvSpPr>
      <dsp:spPr>
        <a:xfrm>
          <a:off x="1305667" y="148190"/>
          <a:ext cx="1315530" cy="1004162"/>
        </a:xfrm>
        <a:prstGeom prst="roundRect">
          <a:avLst/>
        </a:prstGeom>
        <a:blipFill rotWithShape="1">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81AFD0B-94A7-4225-9557-F8FE20A47313}">
      <dsp:nvSpPr>
        <dsp:cNvPr id="0" name=""/>
        <dsp:cNvSpPr/>
      </dsp:nvSpPr>
      <dsp:spPr>
        <a:xfrm>
          <a:off x="1314028" y="1244023"/>
          <a:ext cx="1185974" cy="254929"/>
        </a:xfrm>
        <a:prstGeom prst="rect">
          <a:avLst/>
        </a:prstGeom>
        <a:solidFill>
          <a:srgbClr val="FFFFFF">
            <a:alpha val="50196"/>
          </a:srgbClr>
        </a:solid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bodyPr>
        <a:lstStyle/>
        <a:p>
          <a:pPr marL="0" lvl="0" indent="0" algn="ctr" defTabSz="889000">
            <a:lnSpc>
              <a:spcPct val="90000"/>
            </a:lnSpc>
            <a:spcBef>
              <a:spcPct val="0"/>
            </a:spcBef>
            <a:spcAft>
              <a:spcPct val="35000"/>
            </a:spcAft>
            <a:buNone/>
          </a:pPr>
          <a:r>
            <a:rPr lang="en-US" sz="2000" kern="1200" dirty="0"/>
            <a:t>EXP</a:t>
          </a:r>
        </a:p>
      </dsp:txBody>
      <dsp:txXfrm>
        <a:off x="1314028" y="1244023"/>
        <a:ext cx="1185974" cy="25492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E80FFF-A4F5-4A7B-AC1F-EDC48255E224}">
      <dsp:nvSpPr>
        <dsp:cNvPr id="0" name=""/>
        <dsp:cNvSpPr/>
      </dsp:nvSpPr>
      <dsp:spPr>
        <a:xfrm>
          <a:off x="844" y="71481"/>
          <a:ext cx="1248400" cy="1036599"/>
        </a:xfrm>
        <a:prstGeom prst="roundRect">
          <a:avLst/>
        </a:prstGeom>
        <a:blipFill rotWithShape="1">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ABF16CB-134C-41A6-ADAD-683D50A38E21}">
      <dsp:nvSpPr>
        <dsp:cNvPr id="0" name=""/>
        <dsp:cNvSpPr/>
      </dsp:nvSpPr>
      <dsp:spPr>
        <a:xfrm>
          <a:off x="844" y="1019855"/>
          <a:ext cx="1248400" cy="4631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bodyPr>
        <a:lstStyle/>
        <a:p>
          <a:pPr marL="0" lvl="0" indent="0" algn="ctr" defTabSz="889000">
            <a:lnSpc>
              <a:spcPct val="90000"/>
            </a:lnSpc>
            <a:spcBef>
              <a:spcPct val="0"/>
            </a:spcBef>
            <a:spcAft>
              <a:spcPct val="35000"/>
            </a:spcAft>
            <a:buNone/>
          </a:pPr>
          <a:r>
            <a:rPr lang="en-US" sz="2000" kern="1200" dirty="0">
              <a:latin typeface="Arial Narrow" panose="020B0606020202030204" pitchFamily="34" charset="0"/>
            </a:rPr>
            <a:t>FTC/TDF+ Placebo</a:t>
          </a:r>
        </a:p>
      </dsp:txBody>
      <dsp:txXfrm>
        <a:off x="844" y="1019855"/>
        <a:ext cx="1248400" cy="463156"/>
      </dsp:txXfrm>
    </dsp:sp>
    <dsp:sp modelId="{868A5919-0166-47EE-A30A-3F1C9885F84B}">
      <dsp:nvSpPr>
        <dsp:cNvPr id="0" name=""/>
        <dsp:cNvSpPr/>
      </dsp:nvSpPr>
      <dsp:spPr>
        <a:xfrm>
          <a:off x="1374138" y="71481"/>
          <a:ext cx="1248400" cy="1036599"/>
        </a:xfrm>
        <a:prstGeom prst="round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1000" b="-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81AFD0B-94A7-4225-9557-F8FE20A47313}">
      <dsp:nvSpPr>
        <dsp:cNvPr id="0" name=""/>
        <dsp:cNvSpPr/>
      </dsp:nvSpPr>
      <dsp:spPr>
        <a:xfrm>
          <a:off x="1374138" y="1019855"/>
          <a:ext cx="1248400" cy="4631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bodyPr>
        <a:lstStyle/>
        <a:p>
          <a:pPr marL="0" lvl="0" indent="0" algn="ctr" defTabSz="889000">
            <a:lnSpc>
              <a:spcPct val="90000"/>
            </a:lnSpc>
            <a:spcBef>
              <a:spcPct val="0"/>
            </a:spcBef>
            <a:spcAft>
              <a:spcPct val="35000"/>
            </a:spcAft>
            <a:buNone/>
          </a:pPr>
          <a:r>
            <a:rPr lang="en-US" sz="2000" kern="1200" dirty="0">
              <a:latin typeface="Arial Narrow" panose="020B0606020202030204" pitchFamily="34" charset="0"/>
            </a:rPr>
            <a:t>FTC/TDF + EXP</a:t>
          </a:r>
        </a:p>
      </dsp:txBody>
      <dsp:txXfrm>
        <a:off x="1374138" y="1019855"/>
        <a:ext cx="1248400" cy="46315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E80FFF-A4F5-4A7B-AC1F-EDC48255E224}">
      <dsp:nvSpPr>
        <dsp:cNvPr id="0" name=""/>
        <dsp:cNvSpPr/>
      </dsp:nvSpPr>
      <dsp:spPr>
        <a:xfrm>
          <a:off x="847" y="81675"/>
          <a:ext cx="1253117" cy="989074"/>
        </a:xfrm>
        <a:prstGeom prst="roundRect">
          <a:avLst/>
        </a:prstGeom>
        <a:blipFill rotWithShape="1">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ABF16CB-134C-41A6-ADAD-683D50A38E21}">
      <dsp:nvSpPr>
        <dsp:cNvPr id="0" name=""/>
        <dsp:cNvSpPr/>
      </dsp:nvSpPr>
      <dsp:spPr>
        <a:xfrm>
          <a:off x="847" y="1007911"/>
          <a:ext cx="1253117" cy="4649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marL="0" lvl="0" indent="0" algn="ctr" defTabSz="800100">
            <a:lnSpc>
              <a:spcPct val="90000"/>
            </a:lnSpc>
            <a:spcBef>
              <a:spcPct val="0"/>
            </a:spcBef>
            <a:spcAft>
              <a:spcPct val="35000"/>
            </a:spcAft>
            <a:buNone/>
          </a:pPr>
          <a:r>
            <a:rPr lang="en-US" sz="1800" kern="1200" dirty="0"/>
            <a:t>FTC/TDF</a:t>
          </a:r>
        </a:p>
      </dsp:txBody>
      <dsp:txXfrm>
        <a:off x="847" y="1007911"/>
        <a:ext cx="1253117" cy="464906"/>
      </dsp:txXfrm>
    </dsp:sp>
    <dsp:sp modelId="{401BC040-C32F-477E-A8E0-37BC2AF11BB5}">
      <dsp:nvSpPr>
        <dsp:cNvPr id="0" name=""/>
        <dsp:cNvSpPr/>
      </dsp:nvSpPr>
      <dsp:spPr>
        <a:xfrm>
          <a:off x="1379329" y="74492"/>
          <a:ext cx="1253117" cy="1017807"/>
        </a:xfrm>
        <a:prstGeom prst="roundRect">
          <a:avLst/>
        </a:prstGeom>
        <a:blipFill rotWithShape="1">
          <a:blip xmlns:r="http://schemas.openxmlformats.org/officeDocument/2006/relationships" r:embed="rId2"/>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30DD072-6F55-4B74-BA4C-2F89B802155F}">
      <dsp:nvSpPr>
        <dsp:cNvPr id="0" name=""/>
        <dsp:cNvSpPr/>
      </dsp:nvSpPr>
      <dsp:spPr>
        <a:xfrm>
          <a:off x="1379329" y="1015095"/>
          <a:ext cx="1253117" cy="4649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marL="0" lvl="0" indent="0" algn="ctr" defTabSz="800100">
            <a:lnSpc>
              <a:spcPct val="90000"/>
            </a:lnSpc>
            <a:spcBef>
              <a:spcPct val="0"/>
            </a:spcBef>
            <a:spcAft>
              <a:spcPct val="35000"/>
            </a:spcAft>
            <a:buNone/>
          </a:pPr>
          <a:r>
            <a:rPr lang="en-US" sz="1800" kern="1200" dirty="0"/>
            <a:t>EXP</a:t>
          </a:r>
        </a:p>
      </dsp:txBody>
      <dsp:txXfrm>
        <a:off x="1379329" y="1015095"/>
        <a:ext cx="1253117" cy="46490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E80FFF-A4F5-4A7B-AC1F-EDC48255E224}">
      <dsp:nvSpPr>
        <dsp:cNvPr id="0" name=""/>
        <dsp:cNvSpPr/>
      </dsp:nvSpPr>
      <dsp:spPr>
        <a:xfrm>
          <a:off x="49" y="130860"/>
          <a:ext cx="1186970" cy="1065799"/>
        </a:xfrm>
        <a:prstGeom prst="roundRect">
          <a:avLst/>
        </a:prstGeom>
        <a:blipFill rotWithShape="1">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ABF16CB-134C-41A6-ADAD-683D50A38E21}">
      <dsp:nvSpPr>
        <dsp:cNvPr id="0" name=""/>
        <dsp:cNvSpPr/>
      </dsp:nvSpPr>
      <dsp:spPr>
        <a:xfrm>
          <a:off x="8837" y="1244198"/>
          <a:ext cx="1185974" cy="262611"/>
        </a:xfrm>
        <a:prstGeom prst="rect">
          <a:avLst/>
        </a:prstGeom>
        <a:solidFill>
          <a:srgbClr val="FFFFFF">
            <a:alpha val="49020"/>
          </a:srgbClr>
        </a:solid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bodyPr>
        <a:lstStyle/>
        <a:p>
          <a:pPr marL="0" lvl="0" indent="0" algn="ctr" defTabSz="889000">
            <a:lnSpc>
              <a:spcPct val="90000"/>
            </a:lnSpc>
            <a:spcBef>
              <a:spcPct val="0"/>
            </a:spcBef>
            <a:spcAft>
              <a:spcPct val="35000"/>
            </a:spcAft>
            <a:buNone/>
          </a:pPr>
          <a:r>
            <a:rPr lang="en-US" sz="2000" kern="1200" dirty="0"/>
            <a:t>Placebo</a:t>
          </a:r>
        </a:p>
      </dsp:txBody>
      <dsp:txXfrm>
        <a:off x="8837" y="1244198"/>
        <a:ext cx="1185974" cy="262611"/>
      </dsp:txXfrm>
    </dsp:sp>
    <dsp:sp modelId="{868A5919-0166-47EE-A30A-3F1C9885F84B}">
      <dsp:nvSpPr>
        <dsp:cNvPr id="0" name=""/>
        <dsp:cNvSpPr/>
      </dsp:nvSpPr>
      <dsp:spPr>
        <a:xfrm>
          <a:off x="1305667" y="148190"/>
          <a:ext cx="1315530" cy="1004162"/>
        </a:xfrm>
        <a:prstGeom prst="roundRect">
          <a:avLst/>
        </a:prstGeom>
        <a:blipFill rotWithShape="1">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81AFD0B-94A7-4225-9557-F8FE20A47313}">
      <dsp:nvSpPr>
        <dsp:cNvPr id="0" name=""/>
        <dsp:cNvSpPr/>
      </dsp:nvSpPr>
      <dsp:spPr>
        <a:xfrm>
          <a:off x="1314028" y="1244023"/>
          <a:ext cx="1185974" cy="254929"/>
        </a:xfrm>
        <a:prstGeom prst="rect">
          <a:avLst/>
        </a:prstGeom>
        <a:solidFill>
          <a:srgbClr val="FFFFFF">
            <a:alpha val="50196"/>
          </a:srgbClr>
        </a:solid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bodyPr>
        <a:lstStyle/>
        <a:p>
          <a:pPr marL="0" lvl="0" indent="0" algn="ctr" defTabSz="889000">
            <a:lnSpc>
              <a:spcPct val="90000"/>
            </a:lnSpc>
            <a:spcBef>
              <a:spcPct val="0"/>
            </a:spcBef>
            <a:spcAft>
              <a:spcPct val="35000"/>
            </a:spcAft>
            <a:buNone/>
          </a:pPr>
          <a:r>
            <a:rPr lang="en-US" sz="2000" kern="1200" dirty="0"/>
            <a:t>EXP</a:t>
          </a:r>
        </a:p>
      </dsp:txBody>
      <dsp:txXfrm>
        <a:off x="1314028" y="1244023"/>
        <a:ext cx="1185974" cy="25492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8C1862-4F1E-439E-AC61-08A99BCFA77B}">
      <dsp:nvSpPr>
        <dsp:cNvPr id="0" name=""/>
        <dsp:cNvSpPr/>
      </dsp:nvSpPr>
      <dsp:spPr>
        <a:xfrm>
          <a:off x="2277777" y="2812886"/>
          <a:ext cx="1986926" cy="1713076"/>
        </a:xfrm>
        <a:prstGeom prst="hexagon">
          <a:avLst>
            <a:gd name="adj" fmla="val 25000"/>
            <a:gd name="vf" fmla="val 11547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6670" rIns="0" bIns="26670" numCol="1" spcCol="1270" anchor="ctr" anchorCtr="0">
          <a:noAutofit/>
        </a:bodyPr>
        <a:lstStyle/>
        <a:p>
          <a:pPr marL="0" lvl="0" indent="0" algn="ctr" defTabSz="933450">
            <a:lnSpc>
              <a:spcPct val="90000"/>
            </a:lnSpc>
            <a:spcBef>
              <a:spcPct val="0"/>
            </a:spcBef>
            <a:spcAft>
              <a:spcPct val="35000"/>
            </a:spcAft>
            <a:buNone/>
          </a:pPr>
          <a:r>
            <a:rPr lang="en-US" sz="2100" kern="1200" dirty="0">
              <a:solidFill>
                <a:schemeClr val="bg1"/>
              </a:solidFill>
            </a:rPr>
            <a:t>Mutual Monogamy</a:t>
          </a:r>
        </a:p>
      </dsp:txBody>
      <dsp:txXfrm>
        <a:off x="2586110" y="3078723"/>
        <a:ext cx="1370260" cy="1181402"/>
      </dsp:txXfrm>
    </dsp:sp>
    <dsp:sp modelId="{1C928F00-5178-45CC-89A6-60E4DBBB835A}">
      <dsp:nvSpPr>
        <dsp:cNvPr id="0" name=""/>
        <dsp:cNvSpPr/>
      </dsp:nvSpPr>
      <dsp:spPr>
        <a:xfrm>
          <a:off x="2329394" y="3569174"/>
          <a:ext cx="232633" cy="200500"/>
        </a:xfrm>
        <a:prstGeom prst="hexagon">
          <a:avLst>
            <a:gd name="adj" fmla="val 25000"/>
            <a:gd name="vf" fmla="val 115470"/>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5DFDB84-58F6-4E8D-9FFE-A2114430507F}">
      <dsp:nvSpPr>
        <dsp:cNvPr id="0" name=""/>
        <dsp:cNvSpPr/>
      </dsp:nvSpPr>
      <dsp:spPr>
        <a:xfrm>
          <a:off x="579344" y="1892757"/>
          <a:ext cx="1986926" cy="1713076"/>
        </a:xfrm>
        <a:prstGeom prst="hexagon">
          <a:avLst>
            <a:gd name="adj" fmla="val 25000"/>
            <a:gd name="vf" fmla="val 11547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8000" b="-8000"/>
          </a:stretch>
        </a:blip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AF8ADE4-54F4-401F-93C7-5FEF25F32255}">
      <dsp:nvSpPr>
        <dsp:cNvPr id="0" name=""/>
        <dsp:cNvSpPr/>
      </dsp:nvSpPr>
      <dsp:spPr>
        <a:xfrm>
          <a:off x="1912940" y="1971263"/>
          <a:ext cx="232633" cy="200500"/>
        </a:xfrm>
        <a:prstGeom prst="hexagon">
          <a:avLst>
            <a:gd name="adj" fmla="val 25000"/>
            <a:gd name="vf" fmla="val 115470"/>
          </a:avLst>
        </a:prstGeom>
        <a:solidFill>
          <a:schemeClr val="lt1">
            <a:hueOff val="0"/>
            <a:satOff val="0"/>
            <a:lumOff val="0"/>
            <a:alphaOff val="0"/>
          </a:schemeClr>
        </a:solidFill>
        <a:ln w="12700" cap="flat" cmpd="sng" algn="ctr">
          <a:solidFill>
            <a:schemeClr val="accent4">
              <a:hueOff val="-313946"/>
              <a:satOff val="881"/>
              <a:lumOff val="1059"/>
              <a:alphaOff val="0"/>
            </a:schemeClr>
          </a:solidFill>
          <a:prstDash val="solid"/>
          <a:miter lim="800000"/>
        </a:ln>
        <a:effectLst/>
      </dsp:spPr>
      <dsp:style>
        <a:lnRef idx="2">
          <a:scrgbClr r="0" g="0" b="0"/>
        </a:lnRef>
        <a:fillRef idx="1">
          <a:scrgbClr r="0" g="0" b="0"/>
        </a:fillRef>
        <a:effectRef idx="0">
          <a:scrgbClr r="0" g="0" b="0"/>
        </a:effectRef>
        <a:fontRef idx="minor"/>
      </dsp:style>
    </dsp:sp>
    <dsp:sp modelId="{3899E41B-3FAC-4E23-907F-06B934AE8E7C}">
      <dsp:nvSpPr>
        <dsp:cNvPr id="0" name=""/>
        <dsp:cNvSpPr/>
      </dsp:nvSpPr>
      <dsp:spPr>
        <a:xfrm>
          <a:off x="3970553" y="1872390"/>
          <a:ext cx="1986926" cy="1713076"/>
        </a:xfrm>
        <a:prstGeom prst="hexagon">
          <a:avLst>
            <a:gd name="adj" fmla="val 25000"/>
            <a:gd name="vf" fmla="val 115470"/>
          </a:avLst>
        </a:prstGeom>
        <a:solidFill>
          <a:schemeClr val="accent4">
            <a:hueOff val="-784865"/>
            <a:satOff val="2202"/>
            <a:lumOff val="2648"/>
            <a:alphaOff val="0"/>
          </a:schemeClr>
        </a:solidFill>
        <a:ln w="12700" cap="flat" cmpd="sng" algn="ctr">
          <a:solidFill>
            <a:schemeClr val="accent4">
              <a:hueOff val="-784865"/>
              <a:satOff val="2202"/>
              <a:lumOff val="264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6670" rIns="0" bIns="26670" numCol="1" spcCol="1270" anchor="ctr" anchorCtr="0">
          <a:noAutofit/>
        </a:bodyPr>
        <a:lstStyle/>
        <a:p>
          <a:pPr marL="0" lvl="0" indent="0" algn="ctr" defTabSz="933450">
            <a:lnSpc>
              <a:spcPct val="90000"/>
            </a:lnSpc>
            <a:spcBef>
              <a:spcPct val="0"/>
            </a:spcBef>
            <a:spcAft>
              <a:spcPct val="35000"/>
            </a:spcAft>
            <a:buNone/>
          </a:pPr>
          <a:r>
            <a:rPr lang="en-US" sz="2100" kern="1200" dirty="0">
              <a:solidFill>
                <a:schemeClr val="bg1"/>
              </a:solidFill>
            </a:rPr>
            <a:t>PrEP</a:t>
          </a:r>
        </a:p>
      </dsp:txBody>
      <dsp:txXfrm>
        <a:off x="4278886" y="2138227"/>
        <a:ext cx="1370260" cy="1181402"/>
      </dsp:txXfrm>
    </dsp:sp>
    <dsp:sp modelId="{32DF8094-187C-4445-A114-554998F757FE}">
      <dsp:nvSpPr>
        <dsp:cNvPr id="0" name=""/>
        <dsp:cNvSpPr/>
      </dsp:nvSpPr>
      <dsp:spPr>
        <a:xfrm>
          <a:off x="5328875" y="3357359"/>
          <a:ext cx="232633" cy="200500"/>
        </a:xfrm>
        <a:prstGeom prst="hexagon">
          <a:avLst>
            <a:gd name="adj" fmla="val 25000"/>
            <a:gd name="vf" fmla="val 115470"/>
          </a:avLst>
        </a:prstGeom>
        <a:solidFill>
          <a:schemeClr val="lt1">
            <a:hueOff val="0"/>
            <a:satOff val="0"/>
            <a:lumOff val="0"/>
            <a:alphaOff val="0"/>
          </a:schemeClr>
        </a:solidFill>
        <a:ln w="12700" cap="flat" cmpd="sng" algn="ctr">
          <a:solidFill>
            <a:schemeClr val="accent4">
              <a:hueOff val="-627892"/>
              <a:satOff val="1762"/>
              <a:lumOff val="2118"/>
              <a:alphaOff val="0"/>
            </a:schemeClr>
          </a:solidFill>
          <a:prstDash val="solid"/>
          <a:miter lim="800000"/>
        </a:ln>
        <a:effectLst/>
      </dsp:spPr>
      <dsp:style>
        <a:lnRef idx="2">
          <a:scrgbClr r="0" g="0" b="0"/>
        </a:lnRef>
        <a:fillRef idx="1">
          <a:scrgbClr r="0" g="0" b="0"/>
        </a:fillRef>
        <a:effectRef idx="0">
          <a:scrgbClr r="0" g="0" b="0"/>
        </a:effectRef>
        <a:fontRef idx="minor"/>
      </dsp:style>
    </dsp:sp>
    <dsp:sp modelId="{C8A975A9-1BBA-49B1-B01D-D3048CC62A5D}">
      <dsp:nvSpPr>
        <dsp:cNvPr id="0" name=""/>
        <dsp:cNvSpPr/>
      </dsp:nvSpPr>
      <dsp:spPr>
        <a:xfrm>
          <a:off x="5663329" y="2812886"/>
          <a:ext cx="1986926" cy="1713076"/>
        </a:xfrm>
        <a:prstGeom prst="hexagon">
          <a:avLst>
            <a:gd name="adj" fmla="val 25000"/>
            <a:gd name="vf" fmla="val 115470"/>
          </a:avLst>
        </a:prstGeom>
        <a:solidFill>
          <a:schemeClr val="lt1">
            <a:alpha val="90000"/>
            <a:hueOff val="0"/>
            <a:satOff val="0"/>
            <a:lumOff val="0"/>
            <a:alphaOff val="0"/>
          </a:schemeClr>
        </a:solidFill>
        <a:ln w="12700" cap="flat" cmpd="sng" algn="ctr">
          <a:solidFill>
            <a:schemeClr val="accent4">
              <a:hueOff val="-784865"/>
              <a:satOff val="2202"/>
              <a:lumOff val="2648"/>
              <a:alphaOff val="0"/>
            </a:schemeClr>
          </a:solidFill>
          <a:prstDash val="solid"/>
          <a:miter lim="800000"/>
        </a:ln>
        <a:effectLst/>
      </dsp:spPr>
      <dsp:style>
        <a:lnRef idx="2">
          <a:scrgbClr r="0" g="0" b="0"/>
        </a:lnRef>
        <a:fillRef idx="1">
          <a:scrgbClr r="0" g="0" b="0"/>
        </a:fillRef>
        <a:effectRef idx="0">
          <a:scrgbClr r="0" g="0" b="0"/>
        </a:effectRef>
        <a:fontRef idx="minor"/>
      </dsp:style>
    </dsp:sp>
    <dsp:sp modelId="{E1B74216-E8F7-47A1-9C0C-D9AB7881B17B}">
      <dsp:nvSpPr>
        <dsp:cNvPr id="0" name=""/>
        <dsp:cNvSpPr/>
      </dsp:nvSpPr>
      <dsp:spPr>
        <a:xfrm>
          <a:off x="5714947" y="3569174"/>
          <a:ext cx="232633" cy="200500"/>
        </a:xfrm>
        <a:prstGeom prst="hexagon">
          <a:avLst>
            <a:gd name="adj" fmla="val 25000"/>
            <a:gd name="vf" fmla="val 115470"/>
          </a:avLst>
        </a:prstGeom>
        <a:solidFill>
          <a:schemeClr val="lt1">
            <a:hueOff val="0"/>
            <a:satOff val="0"/>
            <a:lumOff val="0"/>
            <a:alphaOff val="0"/>
          </a:schemeClr>
        </a:solidFill>
        <a:ln w="12700" cap="flat" cmpd="sng" algn="ctr">
          <a:solidFill>
            <a:schemeClr val="accent4">
              <a:hueOff val="-941838"/>
              <a:satOff val="2642"/>
              <a:lumOff val="3178"/>
              <a:alphaOff val="0"/>
            </a:schemeClr>
          </a:solidFill>
          <a:prstDash val="solid"/>
          <a:miter lim="800000"/>
        </a:ln>
        <a:effectLst/>
      </dsp:spPr>
      <dsp:style>
        <a:lnRef idx="2">
          <a:scrgbClr r="0" g="0" b="0"/>
        </a:lnRef>
        <a:fillRef idx="1">
          <a:scrgbClr r="0" g="0" b="0"/>
        </a:fillRef>
        <a:effectRef idx="0">
          <a:scrgbClr r="0" g="0" b="0"/>
        </a:effectRef>
        <a:fontRef idx="minor"/>
      </dsp:style>
    </dsp:sp>
    <dsp:sp modelId="{4B72E5C5-F8F3-413E-9584-E5D99AACE477}">
      <dsp:nvSpPr>
        <dsp:cNvPr id="0" name=""/>
        <dsp:cNvSpPr/>
      </dsp:nvSpPr>
      <dsp:spPr>
        <a:xfrm>
          <a:off x="2277777" y="935969"/>
          <a:ext cx="1986926" cy="1713076"/>
        </a:xfrm>
        <a:prstGeom prst="hexagon">
          <a:avLst>
            <a:gd name="adj" fmla="val 25000"/>
            <a:gd name="vf" fmla="val 115470"/>
          </a:avLst>
        </a:prstGeom>
        <a:solidFill>
          <a:schemeClr val="accent4">
            <a:hueOff val="-1569730"/>
            <a:satOff val="4404"/>
            <a:lumOff val="5296"/>
            <a:alphaOff val="0"/>
          </a:schemeClr>
        </a:solidFill>
        <a:ln w="12700" cap="flat" cmpd="sng" algn="ctr">
          <a:solidFill>
            <a:schemeClr val="accent4">
              <a:hueOff val="-1569730"/>
              <a:satOff val="4404"/>
              <a:lumOff val="529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6670" rIns="0" bIns="26670" numCol="1" spcCol="1270" anchor="ctr" anchorCtr="0">
          <a:noAutofit/>
        </a:bodyPr>
        <a:lstStyle/>
        <a:p>
          <a:pPr marL="0" lvl="0" indent="0" algn="ctr" defTabSz="933450">
            <a:lnSpc>
              <a:spcPct val="90000"/>
            </a:lnSpc>
            <a:spcBef>
              <a:spcPct val="0"/>
            </a:spcBef>
            <a:spcAft>
              <a:spcPct val="35000"/>
            </a:spcAft>
            <a:buNone/>
          </a:pPr>
          <a:r>
            <a:rPr lang="en-US" sz="2100" kern="1200" dirty="0">
              <a:solidFill>
                <a:schemeClr val="bg1"/>
              </a:solidFill>
            </a:rPr>
            <a:t>Condoms</a:t>
          </a:r>
        </a:p>
      </dsp:txBody>
      <dsp:txXfrm>
        <a:off x="2586110" y="1201806"/>
        <a:ext cx="1370260" cy="1181402"/>
      </dsp:txXfrm>
    </dsp:sp>
    <dsp:sp modelId="{8A1EC027-2309-4369-928F-6A2D475C2178}">
      <dsp:nvSpPr>
        <dsp:cNvPr id="0" name=""/>
        <dsp:cNvSpPr/>
      </dsp:nvSpPr>
      <dsp:spPr>
        <a:xfrm>
          <a:off x="3624785" y="973082"/>
          <a:ext cx="232633" cy="200500"/>
        </a:xfrm>
        <a:prstGeom prst="hexagon">
          <a:avLst>
            <a:gd name="adj" fmla="val 25000"/>
            <a:gd name="vf" fmla="val 115470"/>
          </a:avLst>
        </a:prstGeom>
        <a:solidFill>
          <a:schemeClr val="lt1">
            <a:hueOff val="0"/>
            <a:satOff val="0"/>
            <a:lumOff val="0"/>
            <a:alphaOff val="0"/>
          </a:schemeClr>
        </a:solidFill>
        <a:ln w="12700" cap="flat" cmpd="sng" algn="ctr">
          <a:solidFill>
            <a:schemeClr val="accent4">
              <a:hueOff val="-1255784"/>
              <a:satOff val="3523"/>
              <a:lumOff val="4237"/>
              <a:alphaOff val="0"/>
            </a:schemeClr>
          </a:solidFill>
          <a:prstDash val="solid"/>
          <a:miter lim="800000"/>
        </a:ln>
        <a:effectLst/>
      </dsp:spPr>
      <dsp:style>
        <a:lnRef idx="2">
          <a:scrgbClr r="0" g="0" b="0"/>
        </a:lnRef>
        <a:fillRef idx="1">
          <a:scrgbClr r="0" g="0" b="0"/>
        </a:fillRef>
        <a:effectRef idx="0">
          <a:scrgbClr r="0" g="0" b="0"/>
        </a:effectRef>
        <a:fontRef idx="minor"/>
      </dsp:style>
    </dsp:sp>
    <dsp:sp modelId="{D5A9D3A9-6FD6-46F9-AFD9-FAE6C81665A3}">
      <dsp:nvSpPr>
        <dsp:cNvPr id="0" name=""/>
        <dsp:cNvSpPr/>
      </dsp:nvSpPr>
      <dsp:spPr>
        <a:xfrm>
          <a:off x="3970553" y="0"/>
          <a:ext cx="1986926" cy="1713076"/>
        </a:xfrm>
        <a:prstGeom prst="hexagon">
          <a:avLst>
            <a:gd name="adj" fmla="val 25000"/>
            <a:gd name="vf" fmla="val 115470"/>
          </a:avLst>
        </a:prstGeom>
        <a:blipFill>
          <a:blip xmlns:r="http://schemas.openxmlformats.org/officeDocument/2006/relationships"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a:stretch>
            <a:fillRect t="-5000" b="-5000"/>
          </a:stretch>
        </a:blipFill>
        <a:ln w="12700" cap="flat" cmpd="sng" algn="ctr">
          <a:solidFill>
            <a:schemeClr val="accent4">
              <a:hueOff val="-1569730"/>
              <a:satOff val="4404"/>
              <a:lumOff val="5296"/>
              <a:alphaOff val="0"/>
            </a:schemeClr>
          </a:solidFill>
          <a:prstDash val="solid"/>
          <a:miter lim="800000"/>
        </a:ln>
        <a:effectLst/>
      </dsp:spPr>
      <dsp:style>
        <a:lnRef idx="2">
          <a:scrgbClr r="0" g="0" b="0"/>
        </a:lnRef>
        <a:fillRef idx="1">
          <a:scrgbClr r="0" g="0" b="0"/>
        </a:fillRef>
        <a:effectRef idx="0">
          <a:scrgbClr r="0" g="0" b="0"/>
        </a:effectRef>
        <a:fontRef idx="minor"/>
      </dsp:style>
    </dsp:sp>
    <dsp:sp modelId="{6DF9C83C-A415-4F8C-A0B7-B3AFED7BF02B}">
      <dsp:nvSpPr>
        <dsp:cNvPr id="0" name=""/>
        <dsp:cNvSpPr/>
      </dsp:nvSpPr>
      <dsp:spPr>
        <a:xfrm>
          <a:off x="4029241" y="752215"/>
          <a:ext cx="232633" cy="200500"/>
        </a:xfrm>
        <a:prstGeom prst="hexagon">
          <a:avLst>
            <a:gd name="adj" fmla="val 25000"/>
            <a:gd name="vf" fmla="val 115470"/>
          </a:avLst>
        </a:prstGeom>
        <a:solidFill>
          <a:schemeClr val="lt1">
            <a:hueOff val="0"/>
            <a:satOff val="0"/>
            <a:lumOff val="0"/>
            <a:alphaOff val="0"/>
          </a:schemeClr>
        </a:solidFill>
        <a:ln w="12700" cap="flat" cmpd="sng" algn="ctr">
          <a:solidFill>
            <a:schemeClr val="accent4">
              <a:hueOff val="-1569730"/>
              <a:satOff val="4404"/>
              <a:lumOff val="5296"/>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FE6376-E4CA-4A32-BA8A-9FF4DA272B62}">
      <dsp:nvSpPr>
        <dsp:cNvPr id="0" name=""/>
        <dsp:cNvSpPr/>
      </dsp:nvSpPr>
      <dsp:spPr>
        <a:xfrm rot="21300000">
          <a:off x="25254" y="1794666"/>
          <a:ext cx="8179091" cy="936629"/>
        </a:xfrm>
        <a:prstGeom prst="mathMinus">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1C3F189-E710-4394-8185-3AF346628A26}">
      <dsp:nvSpPr>
        <dsp:cNvPr id="0" name=""/>
        <dsp:cNvSpPr/>
      </dsp:nvSpPr>
      <dsp:spPr>
        <a:xfrm>
          <a:off x="987552" y="226298"/>
          <a:ext cx="2468880" cy="1810385"/>
        </a:xfrm>
        <a:prstGeom prst="downArrow">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DE0B447-07FC-4142-A69D-0BE9BE3F3EED}">
      <dsp:nvSpPr>
        <dsp:cNvPr id="0" name=""/>
        <dsp:cNvSpPr/>
      </dsp:nvSpPr>
      <dsp:spPr>
        <a:xfrm>
          <a:off x="4361687" y="0"/>
          <a:ext cx="2633472" cy="19009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u="sng" kern="1200" dirty="0"/>
            <a:t>Benefits to the science </a:t>
          </a:r>
          <a:r>
            <a:rPr lang="en-US" sz="1900" kern="1200" dirty="0"/>
            <a:t>from participation:</a:t>
          </a:r>
        </a:p>
        <a:p>
          <a:pPr marL="0" lvl="0" indent="0" algn="ctr" defTabSz="844550">
            <a:lnSpc>
              <a:spcPct val="90000"/>
            </a:lnSpc>
            <a:spcBef>
              <a:spcPct val="0"/>
            </a:spcBef>
            <a:spcAft>
              <a:spcPct val="35000"/>
            </a:spcAft>
            <a:buNone/>
          </a:pPr>
          <a:r>
            <a:rPr lang="en-US" sz="1900" kern="1200"/>
            <a:t>Providing </a:t>
          </a:r>
          <a:r>
            <a:rPr lang="en-US" sz="1900" kern="1200" dirty="0"/>
            <a:t>data on efficacy of the regimen</a:t>
          </a:r>
        </a:p>
      </dsp:txBody>
      <dsp:txXfrm>
        <a:off x="4361687" y="0"/>
        <a:ext cx="2633472" cy="1900904"/>
      </dsp:txXfrm>
    </dsp:sp>
    <dsp:sp modelId="{4CFF6605-80D6-4C90-953E-6B6605AAE528}">
      <dsp:nvSpPr>
        <dsp:cNvPr id="0" name=""/>
        <dsp:cNvSpPr/>
      </dsp:nvSpPr>
      <dsp:spPr>
        <a:xfrm>
          <a:off x="4773168" y="2489279"/>
          <a:ext cx="2468880" cy="1810385"/>
        </a:xfrm>
        <a:prstGeom prst="upArrow">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548D384-DEB2-456A-BBE9-95A619E547CC}">
      <dsp:nvSpPr>
        <dsp:cNvPr id="0" name=""/>
        <dsp:cNvSpPr/>
      </dsp:nvSpPr>
      <dsp:spPr>
        <a:xfrm>
          <a:off x="1234440" y="2625058"/>
          <a:ext cx="2633472" cy="19009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u="sng" kern="1200" dirty="0"/>
            <a:t>Risks and burden to the individual</a:t>
          </a:r>
          <a:r>
            <a:rPr lang="en-US" sz="1900" u="none" kern="1200" dirty="0"/>
            <a:t> from</a:t>
          </a:r>
          <a:r>
            <a:rPr lang="en-US" sz="1900" kern="1200" dirty="0"/>
            <a:t> participation: </a:t>
          </a:r>
        </a:p>
        <a:p>
          <a:pPr marL="0" lvl="0" indent="0" algn="ctr" defTabSz="844550">
            <a:lnSpc>
              <a:spcPct val="90000"/>
            </a:lnSpc>
            <a:spcBef>
              <a:spcPct val="0"/>
            </a:spcBef>
            <a:spcAft>
              <a:spcPct val="35000"/>
            </a:spcAft>
            <a:buNone/>
          </a:pPr>
          <a:r>
            <a:rPr lang="en-US" sz="1900" kern="1200" dirty="0"/>
            <a:t>Experimental products and procedures</a:t>
          </a:r>
        </a:p>
      </dsp:txBody>
      <dsp:txXfrm>
        <a:off x="1234440" y="2625058"/>
        <a:ext cx="2633472" cy="1900904"/>
      </dsp:txXfrm>
    </dsp:sp>
  </dsp:spTree>
</dsp:drawing>
</file>

<file path=ppt/diagrams/layout1.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943568-7D0F-4682-B2CA-1A7CF994DF69}" type="datetimeFigureOut">
              <a:rPr lang="en-US" smtClean="0"/>
              <a:t>7/21/2019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5794B3-215E-430D-A28A-93C9C70691D7}" type="slidenum">
              <a:rPr lang="en-US" smtClean="0"/>
              <a:t>‹#›</a:t>
            </a:fld>
            <a:endParaRPr lang="en-US"/>
          </a:p>
        </p:txBody>
      </p:sp>
    </p:spTree>
    <p:extLst>
      <p:ext uri="{BB962C8B-B14F-4D97-AF65-F5344CB8AC3E}">
        <p14:creationId xmlns:p14="http://schemas.microsoft.com/office/powerpoint/2010/main" val="9530062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154" name="Rectangle 7">
            <a:extLst>
              <a:ext uri="{FF2B5EF4-FFF2-40B4-BE49-F238E27FC236}">
                <a16:creationId xmlns:a16="http://schemas.microsoft.com/office/drawing/2014/main" id="{3470DCC9-6DE1-4213-898C-675DFF6B549A}"/>
              </a:ext>
            </a:extLst>
          </p:cNvPr>
          <p:cNvSpPr txBox="1">
            <a:spLocks noGrp="1" noChangeArrowheads="1"/>
          </p:cNvSpPr>
          <p:nvPr/>
        </p:nvSpPr>
        <p:spPr bwMode="auto">
          <a:xfrm>
            <a:off x="3929962" y="9526588"/>
            <a:ext cx="3006014"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773" tIns="45887" rIns="91773" bIns="45887" anchor="b"/>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1239" rtl="0" eaLnBrk="1" fontAlgn="auto" latinLnBrk="0" hangingPunct="1">
              <a:lnSpc>
                <a:spcPct val="100000"/>
              </a:lnSpc>
              <a:spcBef>
                <a:spcPts val="0"/>
              </a:spcBef>
              <a:spcAft>
                <a:spcPts val="0"/>
              </a:spcAft>
              <a:buClrTx/>
              <a:buSzTx/>
              <a:buFontTx/>
              <a:buNone/>
              <a:tabLst/>
              <a:defRPr/>
            </a:pPr>
            <a:fld id="{C38D2661-548F-4911-A945-CFC5A2EBA31F}" type="slidenum">
              <a:rPr kumimoji="0" lang="fr-FR" altLang="fr-FR" sz="12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sym typeface="Arial"/>
              </a:rPr>
              <a:pPr marL="0" marR="0" lvl="0" indent="0" algn="r" defTabSz="911239" rtl="0" eaLnBrk="1" fontAlgn="auto" latinLnBrk="0" hangingPunct="1">
                <a:lnSpc>
                  <a:spcPct val="100000"/>
                </a:lnSpc>
                <a:spcBef>
                  <a:spcPts val="0"/>
                </a:spcBef>
                <a:spcAft>
                  <a:spcPts val="0"/>
                </a:spcAft>
                <a:buClrTx/>
                <a:buSzTx/>
                <a:buFontTx/>
                <a:buNone/>
                <a:tabLst/>
                <a:defRPr/>
              </a:pPr>
              <a:t>5</a:t>
            </a:fld>
            <a:endParaRPr kumimoji="0" lang="fr-FR" altLang="fr-FR" sz="12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sym typeface="Arial"/>
            </a:endParaRPr>
          </a:p>
        </p:txBody>
      </p:sp>
      <p:sp>
        <p:nvSpPr>
          <p:cNvPr id="49155" name="Rectangle 7">
            <a:extLst>
              <a:ext uri="{FF2B5EF4-FFF2-40B4-BE49-F238E27FC236}">
                <a16:creationId xmlns:a16="http://schemas.microsoft.com/office/drawing/2014/main" id="{6783EF4B-8AE2-4269-B99C-A6310403BFFF}"/>
              </a:ext>
            </a:extLst>
          </p:cNvPr>
          <p:cNvSpPr txBox="1">
            <a:spLocks noGrp="1" noChangeArrowheads="1"/>
          </p:cNvSpPr>
          <p:nvPr/>
        </p:nvSpPr>
        <p:spPr bwMode="auto">
          <a:xfrm>
            <a:off x="3929962" y="9526588"/>
            <a:ext cx="3006014"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773" tIns="45887" rIns="91773" bIns="45887" anchor="b"/>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1239" rtl="0" eaLnBrk="1" fontAlgn="auto" latinLnBrk="0" hangingPunct="1">
              <a:lnSpc>
                <a:spcPct val="100000"/>
              </a:lnSpc>
              <a:spcBef>
                <a:spcPts val="0"/>
              </a:spcBef>
              <a:spcAft>
                <a:spcPts val="0"/>
              </a:spcAft>
              <a:buClrTx/>
              <a:buSzTx/>
              <a:buFontTx/>
              <a:buNone/>
              <a:tabLst/>
              <a:defRPr/>
            </a:pPr>
            <a:fld id="{77C16527-D6F1-4012-BD68-2DBC58C6C985}" type="slidenum">
              <a:rPr kumimoji="0" lang="en-US" altLang="fr-FR" sz="12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sym typeface="Arial"/>
              </a:rPr>
              <a:pPr marL="0" marR="0" lvl="0" indent="0" algn="r" defTabSz="911239" rtl="0" eaLnBrk="1" fontAlgn="auto" latinLnBrk="0" hangingPunct="1">
                <a:lnSpc>
                  <a:spcPct val="100000"/>
                </a:lnSpc>
                <a:spcBef>
                  <a:spcPts val="0"/>
                </a:spcBef>
                <a:spcAft>
                  <a:spcPts val="0"/>
                </a:spcAft>
                <a:buClrTx/>
                <a:buSzTx/>
                <a:buFontTx/>
                <a:buNone/>
                <a:tabLst/>
                <a:defRPr/>
              </a:pPr>
              <a:t>5</a:t>
            </a:fld>
            <a:endParaRPr kumimoji="0" lang="en-US" altLang="fr-FR" sz="12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sym typeface="Arial"/>
            </a:endParaRPr>
          </a:p>
        </p:txBody>
      </p:sp>
      <p:sp>
        <p:nvSpPr>
          <p:cNvPr id="49156" name="Rectangle 2">
            <a:extLst>
              <a:ext uri="{FF2B5EF4-FFF2-40B4-BE49-F238E27FC236}">
                <a16:creationId xmlns:a16="http://schemas.microsoft.com/office/drawing/2014/main" id="{48C91576-8DDC-429A-B728-E95B91FE112F}"/>
              </a:ext>
            </a:extLst>
          </p:cNvPr>
          <p:cNvSpPr>
            <a:spLocks noGrp="1" noRot="1" noChangeAspect="1" noChangeArrowheads="1" noTextEdit="1"/>
          </p:cNvSpPr>
          <p:nvPr>
            <p:ph type="sldImg"/>
          </p:nvPr>
        </p:nvSpPr>
        <p:spPr>
          <a:xfrm>
            <a:off x="57150" y="701675"/>
            <a:ext cx="6167438" cy="3470275"/>
          </a:xfrm>
          <a:ln/>
        </p:spPr>
      </p:sp>
      <p:sp>
        <p:nvSpPr>
          <p:cNvPr id="309253" name="Text Box 3">
            <a:extLst>
              <a:ext uri="{FF2B5EF4-FFF2-40B4-BE49-F238E27FC236}">
                <a16:creationId xmlns:a16="http://schemas.microsoft.com/office/drawing/2014/main" id="{DA6E4189-D7FC-410E-BA8B-6AC7D4E31A39}"/>
              </a:ext>
            </a:extLst>
          </p:cNvPr>
          <p:cNvSpPr>
            <a:spLocks noGrp="1" noChangeArrowheads="1"/>
          </p:cNvSpPr>
          <p:nvPr>
            <p:ph type="body" idx="1"/>
          </p:nvPr>
        </p:nvSpPr>
        <p:spPr>
          <a:xfrm>
            <a:off x="629241" y="4398963"/>
            <a:ext cx="5022767" cy="4165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defTabSz="454025">
              <a:lnSpc>
                <a:spcPct val="93000"/>
              </a:lnSpc>
              <a:spcBef>
                <a:spcPct val="0"/>
              </a:spcBef>
              <a:buSzPct val="45000"/>
              <a:tabLst>
                <a:tab pos="722313" algn="l"/>
                <a:tab pos="1447800" algn="l"/>
                <a:tab pos="2174875" algn="l"/>
                <a:tab pos="2901950" algn="l"/>
                <a:tab pos="3625850" algn="l"/>
                <a:tab pos="4354513" algn="l"/>
                <a:tab pos="5080000" algn="l"/>
              </a:tabLst>
            </a:pPr>
            <a:r>
              <a:rPr lang="en-US" altLang="fr-FR" sz="1000">
                <a:latin typeface="Arial Unicode MS"/>
              </a:rPr>
              <a:t>Figure 2. Kaplan–Meier Estimates of Time to HIV Infection (Modified Intention-to-Treat Population). The cumulative probability of HIV acquisition is shown for the two study groups. The efficacy of preexposure prophylaxis with emtricitabine and tenofovir disoproxil fumarate (FTC–TDF) was 44%, as compared with placebo (P=0.005). The inset graph shows a more detailed version of the overall graph up to a probability of 0.10.</a:t>
            </a:r>
          </a:p>
        </p:txBody>
      </p:sp>
    </p:spTree>
    <p:extLst>
      <p:ext uri="{BB962C8B-B14F-4D97-AF65-F5344CB8AC3E}">
        <p14:creationId xmlns:p14="http://schemas.microsoft.com/office/powerpoint/2010/main" val="6267249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C75B574-BE4C-4D78-B2A7-0BF3365EBC5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750080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C75B574-BE4C-4D78-B2A7-0BF3365EBC5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917699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EF2191-87D4-4AC0-A1CE-DE3B5ADA0783}" type="slidenum">
              <a:rPr kumimoji="0" lang="bg-BG"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bg-BG"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116585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EF2191-87D4-4AC0-A1CE-DE3B5ADA0783}" type="slidenum">
              <a:rPr kumimoji="0" lang="bg-BG"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bg-BG"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226737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EF2191-87D4-4AC0-A1CE-DE3B5ADA0783}" type="slidenum">
              <a:rPr kumimoji="0" lang="bg-BG"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bg-BG"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0506897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Master" Target="../slideMasters/slideMaster1.xml"/><Relationship Id="rId4" Type="http://schemas.openxmlformats.org/officeDocument/2006/relationships/image" Target="../media/image65.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8.png"/><Relationship Id="rId1" Type="http://schemas.openxmlformats.org/officeDocument/2006/relationships/slideMaster" Target="../slideMasters/slideMaster2.xml"/><Relationship Id="rId4" Type="http://schemas.openxmlformats.org/officeDocument/2006/relationships/image" Target="../media/image65.sv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Section Header_Dark">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D50EEE3-D8FD-4AB4-B61C-ED5140FD94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7" name="Title 1">
            <a:extLst>
              <a:ext uri="{FF2B5EF4-FFF2-40B4-BE49-F238E27FC236}">
                <a16:creationId xmlns:a16="http://schemas.microsoft.com/office/drawing/2014/main" id="{267DB69B-028B-4528-B573-6E38372FBA1E}"/>
              </a:ext>
            </a:extLst>
          </p:cNvPr>
          <p:cNvSpPr>
            <a:spLocks noGrp="1"/>
          </p:cNvSpPr>
          <p:nvPr>
            <p:ph type="ctrTitle" hasCustomPrompt="1"/>
          </p:nvPr>
        </p:nvSpPr>
        <p:spPr>
          <a:xfrm>
            <a:off x="199607" y="175876"/>
            <a:ext cx="4801018" cy="1405295"/>
          </a:xfrm>
          <a:noFill/>
        </p:spPr>
        <p:txBody>
          <a:bodyPr anchor="t">
            <a:normAutofit/>
          </a:bodyPr>
          <a:lstStyle>
            <a:lvl1pPr algn="l">
              <a:defRPr sz="4800">
                <a:solidFill>
                  <a:schemeClr val="tx1"/>
                </a:solidFill>
              </a:defRPr>
            </a:lvl1pPr>
          </a:lstStyle>
          <a:p>
            <a:r>
              <a:rPr lang="en-US" dirty="0"/>
              <a:t>Section </a:t>
            </a:r>
            <a:br>
              <a:rPr lang="en-US" dirty="0"/>
            </a:br>
            <a:r>
              <a:rPr lang="en-US" dirty="0"/>
              <a:t>Header</a:t>
            </a:r>
          </a:p>
        </p:txBody>
      </p:sp>
      <p:sp>
        <p:nvSpPr>
          <p:cNvPr id="18" name="Subtitle 2">
            <a:extLst>
              <a:ext uri="{FF2B5EF4-FFF2-40B4-BE49-F238E27FC236}">
                <a16:creationId xmlns:a16="http://schemas.microsoft.com/office/drawing/2014/main" id="{B17CF6E9-1748-4DE0-B5EC-946CFE11B076}"/>
              </a:ext>
            </a:extLst>
          </p:cNvPr>
          <p:cNvSpPr>
            <a:spLocks noGrp="1"/>
          </p:cNvSpPr>
          <p:nvPr>
            <p:ph type="subTitle" idx="1" hasCustomPrompt="1"/>
          </p:nvPr>
        </p:nvSpPr>
        <p:spPr>
          <a:xfrm>
            <a:off x="199607" y="1798451"/>
            <a:ext cx="3534193" cy="1405295"/>
          </a:xfrm>
        </p:spPr>
        <p:txBody>
          <a:bodyPr>
            <a:normAutofit/>
          </a:bodyPr>
          <a:lstStyle>
            <a:lvl1pPr marL="0" indent="0" algn="l">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Section </a:t>
            </a:r>
            <a:r>
              <a:rPr lang="en-US" dirty="0" err="1"/>
              <a:t>Subheader</a:t>
            </a:r>
            <a:endParaRPr lang="en-US" dirty="0"/>
          </a:p>
        </p:txBody>
      </p:sp>
      <p:pic>
        <p:nvPicPr>
          <p:cNvPr id="20" name="Graphic 19">
            <a:extLst>
              <a:ext uri="{FF2B5EF4-FFF2-40B4-BE49-F238E27FC236}">
                <a16:creationId xmlns:a16="http://schemas.microsoft.com/office/drawing/2014/main" id="{79AE2720-CEE5-4702-90FD-4AE1388F8A3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99607" y="1656643"/>
            <a:ext cx="4581944" cy="45719"/>
          </a:xfrm>
          <a:prstGeom prst="rect">
            <a:avLst/>
          </a:prstGeom>
        </p:spPr>
      </p:pic>
    </p:spTree>
    <p:extLst>
      <p:ext uri="{BB962C8B-B14F-4D97-AF65-F5344CB8AC3E}">
        <p14:creationId xmlns:p14="http://schemas.microsoft.com/office/powerpoint/2010/main" val="1489571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DE970BF-62A9-41C1-9ABC-9CB80340DE8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402759D-D184-4788-9AB9-A055131050A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9D55208E-C0E3-4E3D-AEBF-D62349D4AFBC}"/>
              </a:ext>
            </a:extLst>
          </p:cNvPr>
          <p:cNvSpPr>
            <a:spLocks noGrp="1"/>
          </p:cNvSpPr>
          <p:nvPr>
            <p:ph type="sldNum" sz="quarter" idx="12"/>
          </p:nvPr>
        </p:nvSpPr>
        <p:spPr/>
        <p:txBody>
          <a:bodyPr/>
          <a:lstStyle/>
          <a:p>
            <a:fld id="{CFD22C3C-9CA1-419B-857D-33C58025B444}" type="slidenum">
              <a:rPr lang="en-US" smtClean="0"/>
              <a:t>‹#›</a:t>
            </a:fld>
            <a:endParaRPr lang="en-US"/>
          </a:p>
        </p:txBody>
      </p:sp>
    </p:spTree>
    <p:extLst>
      <p:ext uri="{BB962C8B-B14F-4D97-AF65-F5344CB8AC3E}">
        <p14:creationId xmlns:p14="http://schemas.microsoft.com/office/powerpoint/2010/main" val="19628323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Header w/ bullet text">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1219200" y="2133600"/>
            <a:ext cx="9855200" cy="3962400"/>
          </a:xfrm>
        </p:spPr>
        <p:txBody>
          <a:bodyPr/>
          <a:lstStyle>
            <a:lvl1pPr>
              <a:defRPr>
                <a:solidFill>
                  <a:schemeClr val="tx1"/>
                </a:solidFill>
              </a:defRPr>
            </a:lvl1pPr>
            <a:lvl2pPr>
              <a:defRPr>
                <a:solidFill>
                  <a:schemeClr val="tx1"/>
                </a:solidFill>
              </a:defRPr>
            </a:lvl2pPr>
            <a:lvl3pPr>
              <a:defRPr baseline="0">
                <a:solidFill>
                  <a:schemeClr val="tx1"/>
                </a:solidFill>
              </a:defRPr>
            </a:lvl3pPr>
            <a:lvl4pPr>
              <a:defRPr>
                <a:solidFill>
                  <a:schemeClr val="tx1"/>
                </a:solidFill>
              </a:defRPr>
            </a:lvl4pPr>
            <a:lvl5pPr marL="1371600" indent="0">
              <a:buFont typeface="Arial" pitchFamily="34" charset="0"/>
              <a:buNone/>
              <a:defRPr baseline="0">
                <a:solidFill>
                  <a:schemeClr val="tx1"/>
                </a:solidFill>
              </a:defRPr>
            </a:lvl5pPr>
          </a:lstStyle>
          <a:p>
            <a:pPr lvl="0"/>
            <a:r>
              <a:rPr lang="en-US" dirty="0"/>
              <a:t>Click to edit text and use Arial font</a:t>
            </a:r>
          </a:p>
          <a:p>
            <a:pPr lvl="1"/>
            <a:r>
              <a:rPr lang="en-US" dirty="0"/>
              <a:t>Tips</a:t>
            </a:r>
          </a:p>
          <a:p>
            <a:pPr lvl="2"/>
            <a:r>
              <a:rPr lang="en-US" dirty="0"/>
              <a:t>Proofread for spelling and grammar</a:t>
            </a:r>
          </a:p>
          <a:p>
            <a:pPr lvl="2"/>
            <a:r>
              <a:rPr lang="en-US" dirty="0"/>
              <a:t>Keep it simple</a:t>
            </a:r>
          </a:p>
          <a:p>
            <a:pPr lvl="2"/>
            <a:r>
              <a:rPr lang="en-US" dirty="0"/>
              <a:t>Avoid reading from your slides</a:t>
            </a:r>
          </a:p>
          <a:p>
            <a:pPr lvl="2"/>
            <a:r>
              <a:rPr lang="en-US" dirty="0"/>
              <a:t>Use visuals. Don’t just tell them. Show them too.</a:t>
            </a:r>
          </a:p>
          <a:p>
            <a:pPr lvl="2"/>
            <a:r>
              <a:rPr lang="en-US" dirty="0"/>
              <a:t>Please do not cover up the top blue banner with the HPTN logo</a:t>
            </a:r>
          </a:p>
          <a:p>
            <a:pPr lvl="2"/>
            <a:r>
              <a:rPr lang="en-US" dirty="0"/>
              <a:t>Remember: LESS IS ALWAYS MORE</a:t>
            </a:r>
          </a:p>
          <a:p>
            <a:pPr lvl="2"/>
            <a:endParaRPr lang="en-US" dirty="0"/>
          </a:p>
        </p:txBody>
      </p:sp>
      <p:sp>
        <p:nvSpPr>
          <p:cNvPr id="4" name="Title 3"/>
          <p:cNvSpPr>
            <a:spLocks noGrp="1"/>
          </p:cNvSpPr>
          <p:nvPr>
            <p:ph type="title" hasCustomPrompt="1"/>
          </p:nvPr>
        </p:nvSpPr>
        <p:spPr>
          <a:xfrm>
            <a:off x="1117600" y="960438"/>
            <a:ext cx="9956800" cy="944562"/>
          </a:xfrm>
        </p:spPr>
        <p:txBody>
          <a:bodyPr/>
          <a:lstStyle>
            <a:lvl1pPr>
              <a:defRPr>
                <a:solidFill>
                  <a:srgbClr val="0E99C0"/>
                </a:solidFill>
              </a:defRPr>
            </a:lvl1pPr>
          </a:lstStyle>
          <a:p>
            <a:r>
              <a:rPr lang="en-US" dirty="0"/>
              <a:t>Header</a:t>
            </a:r>
          </a:p>
        </p:txBody>
      </p:sp>
      <p:pic>
        <p:nvPicPr>
          <p:cNvPr id="9" name="Picture 8" descr="navyHPTNPPT headere_purple only.png">
            <a:extLst>
              <a:ext uri="{FF2B5EF4-FFF2-40B4-BE49-F238E27FC236}">
                <a16:creationId xmlns:a16="http://schemas.microsoft.com/office/drawing/2014/main" id="{572AD4F5-4385-4615-BEC1-CC3DC4DF78D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2"/>
            <a:ext cx="12191999" cy="1043869"/>
          </a:xfrm>
          <a:prstGeom prst="rect">
            <a:avLst/>
          </a:prstGeom>
        </p:spPr>
      </p:pic>
      <p:pic>
        <p:nvPicPr>
          <p:cNvPr id="11" name="Picture 10" descr="navy-background.png">
            <a:extLst>
              <a:ext uri="{FF2B5EF4-FFF2-40B4-BE49-F238E27FC236}">
                <a16:creationId xmlns:a16="http://schemas.microsoft.com/office/drawing/2014/main" id="{AD30F61A-279F-4F2D-AC70-3F022BACE4A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10185" y="-1"/>
            <a:ext cx="2107091" cy="1043869"/>
          </a:xfrm>
          <a:prstGeom prst="rect">
            <a:avLst/>
          </a:prstGeom>
        </p:spPr>
      </p:pic>
    </p:spTree>
    <p:extLst>
      <p:ext uri="{BB962C8B-B14F-4D97-AF65-F5344CB8AC3E}">
        <p14:creationId xmlns:p14="http://schemas.microsoft.com/office/powerpoint/2010/main" val="23363510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ection Header_Dar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87774B0-509E-4398-91DE-DE5F74FA32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7" name="Title 1">
            <a:extLst>
              <a:ext uri="{FF2B5EF4-FFF2-40B4-BE49-F238E27FC236}">
                <a16:creationId xmlns:a16="http://schemas.microsoft.com/office/drawing/2014/main" id="{267DB69B-028B-4528-B573-6E38372FBA1E}"/>
              </a:ext>
            </a:extLst>
          </p:cNvPr>
          <p:cNvSpPr>
            <a:spLocks noGrp="1"/>
          </p:cNvSpPr>
          <p:nvPr>
            <p:ph type="ctrTitle" hasCustomPrompt="1"/>
          </p:nvPr>
        </p:nvSpPr>
        <p:spPr>
          <a:xfrm>
            <a:off x="199607" y="175876"/>
            <a:ext cx="4801018" cy="1405295"/>
          </a:xfrm>
          <a:noFill/>
        </p:spPr>
        <p:txBody>
          <a:bodyPr anchor="t">
            <a:normAutofit/>
          </a:bodyPr>
          <a:lstStyle>
            <a:lvl1pPr algn="l">
              <a:defRPr sz="4800">
                <a:solidFill>
                  <a:schemeClr val="tx1"/>
                </a:solidFill>
              </a:defRPr>
            </a:lvl1pPr>
          </a:lstStyle>
          <a:p>
            <a:r>
              <a:rPr lang="en-US" dirty="0"/>
              <a:t>Section </a:t>
            </a:r>
            <a:br>
              <a:rPr lang="en-US" dirty="0"/>
            </a:br>
            <a:r>
              <a:rPr lang="en-US" dirty="0"/>
              <a:t>Header</a:t>
            </a:r>
          </a:p>
        </p:txBody>
      </p:sp>
      <p:sp>
        <p:nvSpPr>
          <p:cNvPr id="18" name="Subtitle 2">
            <a:extLst>
              <a:ext uri="{FF2B5EF4-FFF2-40B4-BE49-F238E27FC236}">
                <a16:creationId xmlns:a16="http://schemas.microsoft.com/office/drawing/2014/main" id="{B17CF6E9-1748-4DE0-B5EC-946CFE11B076}"/>
              </a:ext>
            </a:extLst>
          </p:cNvPr>
          <p:cNvSpPr>
            <a:spLocks noGrp="1"/>
          </p:cNvSpPr>
          <p:nvPr>
            <p:ph type="subTitle" idx="1" hasCustomPrompt="1"/>
          </p:nvPr>
        </p:nvSpPr>
        <p:spPr>
          <a:xfrm>
            <a:off x="199607" y="1798451"/>
            <a:ext cx="3534193" cy="1405295"/>
          </a:xfrm>
        </p:spPr>
        <p:txBody>
          <a:bodyPr>
            <a:normAutofit/>
          </a:bodyPr>
          <a:lstStyle>
            <a:lvl1pPr marL="0" indent="0" algn="l">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Section </a:t>
            </a:r>
            <a:r>
              <a:rPr lang="en-US" dirty="0" err="1"/>
              <a:t>Subheader</a:t>
            </a:r>
            <a:endParaRPr lang="en-US" dirty="0"/>
          </a:p>
        </p:txBody>
      </p:sp>
      <p:pic>
        <p:nvPicPr>
          <p:cNvPr id="20" name="Graphic 19">
            <a:extLst>
              <a:ext uri="{FF2B5EF4-FFF2-40B4-BE49-F238E27FC236}">
                <a16:creationId xmlns:a16="http://schemas.microsoft.com/office/drawing/2014/main" id="{79AE2720-CEE5-4702-90FD-4AE1388F8A3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99607" y="1656643"/>
            <a:ext cx="4581944" cy="45719"/>
          </a:xfrm>
          <a:prstGeom prst="rect">
            <a:avLst/>
          </a:prstGeom>
        </p:spPr>
      </p:pic>
    </p:spTree>
    <p:extLst>
      <p:ext uri="{BB962C8B-B14F-4D97-AF65-F5344CB8AC3E}">
        <p14:creationId xmlns:p14="http://schemas.microsoft.com/office/powerpoint/2010/main" val="33670817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8F175-0424-4C2D-8287-E6A150122FE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646593D-EF7B-412F-B3BB-7132B760D75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4C34E91F-72CA-4FA3-8729-A21A35F0AF67}"/>
              </a:ext>
            </a:extLst>
          </p:cNvPr>
          <p:cNvSpPr>
            <a:spLocks noGrp="1"/>
          </p:cNvSpPr>
          <p:nvPr>
            <p:ph type="sldNum" sz="quarter" idx="12"/>
          </p:nvPr>
        </p:nvSpPr>
        <p:spPr/>
        <p:txBody>
          <a:bodyPr/>
          <a:lstStyle/>
          <a:p>
            <a:fld id="{CFD22C3C-9CA1-419B-857D-33C58025B444}" type="slidenum">
              <a:rPr lang="en-US" smtClean="0"/>
              <a:t>‹#›</a:t>
            </a:fld>
            <a:endParaRPr lang="en-US"/>
          </a:p>
        </p:txBody>
      </p:sp>
    </p:spTree>
    <p:extLst>
      <p:ext uri="{BB962C8B-B14F-4D97-AF65-F5344CB8AC3E}">
        <p14:creationId xmlns:p14="http://schemas.microsoft.com/office/powerpoint/2010/main" val="8842262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327B2-3201-4C4F-AB97-2D6ED20D102E}"/>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4DB895F5-3210-4229-BFA2-7386211AEF6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B1E3049-7801-4506-A4FE-DD9D4CDC3E6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A914C0A3-010A-4BA3-8C14-B23D12C74760}"/>
              </a:ext>
            </a:extLst>
          </p:cNvPr>
          <p:cNvSpPr>
            <a:spLocks noGrp="1"/>
          </p:cNvSpPr>
          <p:nvPr>
            <p:ph type="sldNum" sz="quarter" idx="12"/>
          </p:nvPr>
        </p:nvSpPr>
        <p:spPr/>
        <p:txBody>
          <a:bodyPr/>
          <a:lstStyle/>
          <a:p>
            <a:fld id="{CFD22C3C-9CA1-419B-857D-33C58025B444}" type="slidenum">
              <a:rPr lang="en-US" smtClean="0"/>
              <a:t>‹#›</a:t>
            </a:fld>
            <a:endParaRPr lang="en-US"/>
          </a:p>
        </p:txBody>
      </p:sp>
    </p:spTree>
    <p:extLst>
      <p:ext uri="{BB962C8B-B14F-4D97-AF65-F5344CB8AC3E}">
        <p14:creationId xmlns:p14="http://schemas.microsoft.com/office/powerpoint/2010/main" val="22366270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2BC511-4958-496A-B8D7-EAAD2F38034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852979A-6080-46A4-8E39-11A7E3C896B5}"/>
              </a:ext>
            </a:extLst>
          </p:cNvPr>
          <p:cNvSpPr>
            <a:spLocks noGrp="1"/>
          </p:cNvSpPr>
          <p:nvPr>
            <p:ph type="body" idx="1"/>
          </p:nvPr>
        </p:nvSpPr>
        <p:spPr>
          <a:xfrm>
            <a:off x="839788" y="1681163"/>
            <a:ext cx="5157787" cy="60626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BEA17346-32F7-47B7-97B8-07AF6ECB757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231F2C6-C885-476A-8228-38171563F02A}"/>
              </a:ext>
            </a:extLst>
          </p:cNvPr>
          <p:cNvSpPr>
            <a:spLocks noGrp="1"/>
          </p:cNvSpPr>
          <p:nvPr>
            <p:ph type="body" sz="quarter" idx="3"/>
          </p:nvPr>
        </p:nvSpPr>
        <p:spPr>
          <a:xfrm>
            <a:off x="6172200" y="1681163"/>
            <a:ext cx="5183188" cy="60626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id="{86FD712C-EB8E-418A-A68D-1299E88CB5F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63FEBEF5-3C37-45E9-9BEE-E41776AF8CF1}"/>
              </a:ext>
            </a:extLst>
          </p:cNvPr>
          <p:cNvSpPr>
            <a:spLocks noGrp="1"/>
          </p:cNvSpPr>
          <p:nvPr>
            <p:ph type="sldNum" sz="quarter" idx="12"/>
          </p:nvPr>
        </p:nvSpPr>
        <p:spPr/>
        <p:txBody>
          <a:bodyPr/>
          <a:lstStyle/>
          <a:p>
            <a:fld id="{CFD22C3C-9CA1-419B-857D-33C58025B444}" type="slidenum">
              <a:rPr lang="en-US" smtClean="0"/>
              <a:t>‹#›</a:t>
            </a:fld>
            <a:endParaRPr lang="en-US"/>
          </a:p>
        </p:txBody>
      </p:sp>
      <p:grpSp>
        <p:nvGrpSpPr>
          <p:cNvPr id="8" name="Graphic 103">
            <a:extLst>
              <a:ext uri="{FF2B5EF4-FFF2-40B4-BE49-F238E27FC236}">
                <a16:creationId xmlns:a16="http://schemas.microsoft.com/office/drawing/2014/main" id="{7F929347-24AF-4F67-A93E-CCC899870CB9}"/>
              </a:ext>
            </a:extLst>
          </p:cNvPr>
          <p:cNvGrpSpPr/>
          <p:nvPr/>
        </p:nvGrpSpPr>
        <p:grpSpPr>
          <a:xfrm>
            <a:off x="836611" y="2374304"/>
            <a:ext cx="5157787" cy="45719"/>
            <a:chOff x="30297" y="1698761"/>
            <a:chExt cx="6242543" cy="70725"/>
          </a:xfrm>
        </p:grpSpPr>
        <p:sp>
          <p:nvSpPr>
            <p:cNvPr id="10" name="Freeform: Shape 9">
              <a:extLst>
                <a:ext uri="{FF2B5EF4-FFF2-40B4-BE49-F238E27FC236}">
                  <a16:creationId xmlns:a16="http://schemas.microsoft.com/office/drawing/2014/main" id="{501B2E05-E4AB-4DBE-BC1A-5BD254F4838F}"/>
                </a:ext>
              </a:extLst>
            </p:cNvPr>
            <p:cNvSpPr/>
            <p:nvPr/>
          </p:nvSpPr>
          <p:spPr>
            <a:xfrm>
              <a:off x="22212" y="1694640"/>
              <a:ext cx="793725" cy="76165"/>
            </a:xfrm>
            <a:custGeom>
              <a:avLst/>
              <a:gdLst>
                <a:gd name="connsiteX0" fmla="*/ 8045 w 793725"/>
                <a:gd name="connsiteY0" fmla="*/ 74098 h 76165"/>
                <a:gd name="connsiteX1" fmla="*/ 8045 w 793725"/>
                <a:gd name="connsiteY1" fmla="*/ 4080 h 76165"/>
                <a:gd name="connsiteX2" fmla="*/ 789113 w 793725"/>
                <a:gd name="connsiteY2" fmla="*/ 4080 h 76165"/>
                <a:gd name="connsiteX3" fmla="*/ 789113 w 793725"/>
                <a:gd name="connsiteY3" fmla="*/ 74098 h 76165"/>
              </a:gdLst>
              <a:ahLst/>
              <a:cxnLst>
                <a:cxn ang="0">
                  <a:pos x="connsiteX0" y="connsiteY0"/>
                </a:cxn>
                <a:cxn ang="0">
                  <a:pos x="connsiteX1" y="connsiteY1"/>
                </a:cxn>
                <a:cxn ang="0">
                  <a:pos x="connsiteX2" y="connsiteY2"/>
                </a:cxn>
                <a:cxn ang="0">
                  <a:pos x="connsiteX3" y="connsiteY3"/>
                </a:cxn>
              </a:cxnLst>
              <a:rect l="l" t="t" r="r" b="b"/>
              <a:pathLst>
                <a:path w="793725" h="76165">
                  <a:moveTo>
                    <a:pt x="8045" y="74098"/>
                  </a:moveTo>
                  <a:lnTo>
                    <a:pt x="8045" y="4080"/>
                  </a:lnTo>
                  <a:lnTo>
                    <a:pt x="789113" y="4080"/>
                  </a:lnTo>
                  <a:lnTo>
                    <a:pt x="789113" y="74098"/>
                  </a:lnTo>
                  <a:close/>
                </a:path>
              </a:pathLst>
            </a:custGeom>
            <a:solidFill>
              <a:srgbClr val="EE202E"/>
            </a:solid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CFFEF515-F42B-4CFF-A11E-9D4F502FBD3B}"/>
                </a:ext>
              </a:extLst>
            </p:cNvPr>
            <p:cNvSpPr/>
            <p:nvPr/>
          </p:nvSpPr>
          <p:spPr>
            <a:xfrm>
              <a:off x="803268" y="1694632"/>
              <a:ext cx="793725" cy="76165"/>
            </a:xfrm>
            <a:custGeom>
              <a:avLst/>
              <a:gdLst>
                <a:gd name="connsiteX0" fmla="*/ 8045 w 793725"/>
                <a:gd name="connsiteY0" fmla="*/ 74098 h 76165"/>
                <a:gd name="connsiteX1" fmla="*/ 8045 w 793725"/>
                <a:gd name="connsiteY1" fmla="*/ 4080 h 76165"/>
                <a:gd name="connsiteX2" fmla="*/ 789113 w 793725"/>
                <a:gd name="connsiteY2" fmla="*/ 4080 h 76165"/>
                <a:gd name="connsiteX3" fmla="*/ 789113 w 793725"/>
                <a:gd name="connsiteY3" fmla="*/ 74098 h 76165"/>
              </a:gdLst>
              <a:ahLst/>
              <a:cxnLst>
                <a:cxn ang="0">
                  <a:pos x="connsiteX0" y="connsiteY0"/>
                </a:cxn>
                <a:cxn ang="0">
                  <a:pos x="connsiteX1" y="connsiteY1"/>
                </a:cxn>
                <a:cxn ang="0">
                  <a:pos x="connsiteX2" y="connsiteY2"/>
                </a:cxn>
                <a:cxn ang="0">
                  <a:pos x="connsiteX3" y="connsiteY3"/>
                </a:cxn>
              </a:cxnLst>
              <a:rect l="l" t="t" r="r" b="b"/>
              <a:pathLst>
                <a:path w="793725" h="76165">
                  <a:moveTo>
                    <a:pt x="8045" y="74098"/>
                  </a:moveTo>
                  <a:lnTo>
                    <a:pt x="8045" y="4080"/>
                  </a:lnTo>
                  <a:lnTo>
                    <a:pt x="789113" y="4080"/>
                  </a:lnTo>
                  <a:lnTo>
                    <a:pt x="789113" y="74098"/>
                  </a:lnTo>
                  <a:close/>
                </a:path>
              </a:pathLst>
            </a:custGeom>
            <a:solidFill>
              <a:srgbClr val="F7941D"/>
            </a:solid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5EECE8C7-1180-4CAB-A848-E34111C95BD6}"/>
                </a:ext>
              </a:extLst>
            </p:cNvPr>
            <p:cNvSpPr/>
            <p:nvPr/>
          </p:nvSpPr>
          <p:spPr>
            <a:xfrm>
              <a:off x="1584797" y="1694654"/>
              <a:ext cx="793725" cy="76165"/>
            </a:xfrm>
            <a:custGeom>
              <a:avLst/>
              <a:gdLst>
                <a:gd name="connsiteX0" fmla="*/ 8045 w 793725"/>
                <a:gd name="connsiteY0" fmla="*/ 74098 h 76165"/>
                <a:gd name="connsiteX1" fmla="*/ 8045 w 793725"/>
                <a:gd name="connsiteY1" fmla="*/ 4080 h 76165"/>
                <a:gd name="connsiteX2" fmla="*/ 789113 w 793725"/>
                <a:gd name="connsiteY2" fmla="*/ 4080 h 76165"/>
                <a:gd name="connsiteX3" fmla="*/ 789113 w 793725"/>
                <a:gd name="connsiteY3" fmla="*/ 74098 h 76165"/>
              </a:gdLst>
              <a:ahLst/>
              <a:cxnLst>
                <a:cxn ang="0">
                  <a:pos x="connsiteX0" y="connsiteY0"/>
                </a:cxn>
                <a:cxn ang="0">
                  <a:pos x="connsiteX1" y="connsiteY1"/>
                </a:cxn>
                <a:cxn ang="0">
                  <a:pos x="connsiteX2" y="connsiteY2"/>
                </a:cxn>
                <a:cxn ang="0">
                  <a:pos x="connsiteX3" y="connsiteY3"/>
                </a:cxn>
              </a:cxnLst>
              <a:rect l="l" t="t" r="r" b="b"/>
              <a:pathLst>
                <a:path w="793725" h="76165">
                  <a:moveTo>
                    <a:pt x="8045" y="74098"/>
                  </a:moveTo>
                  <a:lnTo>
                    <a:pt x="8045" y="4080"/>
                  </a:lnTo>
                  <a:lnTo>
                    <a:pt x="789113" y="4080"/>
                  </a:lnTo>
                  <a:lnTo>
                    <a:pt x="789113" y="74098"/>
                  </a:lnTo>
                  <a:close/>
                </a:path>
              </a:pathLst>
            </a:custGeom>
            <a:solidFill>
              <a:srgbClr val="EBE70E"/>
            </a:solid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78C0ED53-68F3-4334-8FC6-23818F9E4AF9}"/>
                </a:ext>
              </a:extLst>
            </p:cNvPr>
            <p:cNvSpPr/>
            <p:nvPr/>
          </p:nvSpPr>
          <p:spPr>
            <a:xfrm>
              <a:off x="2365855" y="1694643"/>
              <a:ext cx="793725" cy="76165"/>
            </a:xfrm>
            <a:custGeom>
              <a:avLst/>
              <a:gdLst>
                <a:gd name="connsiteX0" fmla="*/ 8045 w 793725"/>
                <a:gd name="connsiteY0" fmla="*/ 74098 h 76165"/>
                <a:gd name="connsiteX1" fmla="*/ 8045 w 793725"/>
                <a:gd name="connsiteY1" fmla="*/ 4080 h 76165"/>
                <a:gd name="connsiteX2" fmla="*/ 789113 w 793725"/>
                <a:gd name="connsiteY2" fmla="*/ 4080 h 76165"/>
                <a:gd name="connsiteX3" fmla="*/ 789113 w 793725"/>
                <a:gd name="connsiteY3" fmla="*/ 74098 h 76165"/>
              </a:gdLst>
              <a:ahLst/>
              <a:cxnLst>
                <a:cxn ang="0">
                  <a:pos x="connsiteX0" y="connsiteY0"/>
                </a:cxn>
                <a:cxn ang="0">
                  <a:pos x="connsiteX1" y="connsiteY1"/>
                </a:cxn>
                <a:cxn ang="0">
                  <a:pos x="connsiteX2" y="connsiteY2"/>
                </a:cxn>
                <a:cxn ang="0">
                  <a:pos x="connsiteX3" y="connsiteY3"/>
                </a:cxn>
              </a:cxnLst>
              <a:rect l="l" t="t" r="r" b="b"/>
              <a:pathLst>
                <a:path w="793725" h="76165">
                  <a:moveTo>
                    <a:pt x="8045" y="74098"/>
                  </a:moveTo>
                  <a:lnTo>
                    <a:pt x="8045" y="4080"/>
                  </a:lnTo>
                  <a:lnTo>
                    <a:pt x="789113" y="4080"/>
                  </a:lnTo>
                  <a:lnTo>
                    <a:pt x="789113" y="74098"/>
                  </a:lnTo>
                  <a:close/>
                </a:path>
              </a:pathLst>
            </a:custGeom>
            <a:solidFill>
              <a:srgbClr val="009247"/>
            </a:solidFill>
            <a:ln w="9525"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5154ED54-7533-4AC4-9014-47F32C48D3E9}"/>
                </a:ext>
              </a:extLst>
            </p:cNvPr>
            <p:cNvSpPr/>
            <p:nvPr/>
          </p:nvSpPr>
          <p:spPr>
            <a:xfrm>
              <a:off x="3146913" y="1694637"/>
              <a:ext cx="793725" cy="76165"/>
            </a:xfrm>
            <a:custGeom>
              <a:avLst/>
              <a:gdLst>
                <a:gd name="connsiteX0" fmla="*/ 8045 w 793725"/>
                <a:gd name="connsiteY0" fmla="*/ 74098 h 76165"/>
                <a:gd name="connsiteX1" fmla="*/ 8045 w 793725"/>
                <a:gd name="connsiteY1" fmla="*/ 4080 h 76165"/>
                <a:gd name="connsiteX2" fmla="*/ 789113 w 793725"/>
                <a:gd name="connsiteY2" fmla="*/ 4080 h 76165"/>
                <a:gd name="connsiteX3" fmla="*/ 789113 w 793725"/>
                <a:gd name="connsiteY3" fmla="*/ 74098 h 76165"/>
              </a:gdLst>
              <a:ahLst/>
              <a:cxnLst>
                <a:cxn ang="0">
                  <a:pos x="connsiteX0" y="connsiteY0"/>
                </a:cxn>
                <a:cxn ang="0">
                  <a:pos x="connsiteX1" y="connsiteY1"/>
                </a:cxn>
                <a:cxn ang="0">
                  <a:pos x="connsiteX2" y="connsiteY2"/>
                </a:cxn>
                <a:cxn ang="0">
                  <a:pos x="connsiteX3" y="connsiteY3"/>
                </a:cxn>
              </a:cxnLst>
              <a:rect l="l" t="t" r="r" b="b"/>
              <a:pathLst>
                <a:path w="793725" h="76165">
                  <a:moveTo>
                    <a:pt x="8045" y="74098"/>
                  </a:moveTo>
                  <a:lnTo>
                    <a:pt x="8045" y="4080"/>
                  </a:lnTo>
                  <a:lnTo>
                    <a:pt x="789113" y="4080"/>
                  </a:lnTo>
                  <a:lnTo>
                    <a:pt x="789113" y="74098"/>
                  </a:lnTo>
                  <a:close/>
                </a:path>
              </a:pathLst>
            </a:custGeom>
            <a:solidFill>
              <a:srgbClr val="3B549A"/>
            </a:solidFill>
            <a:ln w="9525" cap="flat">
              <a:noFill/>
              <a:prstDash val="solid"/>
              <a:miter/>
            </a:ln>
          </p:spPr>
          <p:txBody>
            <a:bodyPr rtlCol="0" anchor="ctr"/>
            <a:lstStyle/>
            <a:p>
              <a:endParaRPr lang="en-US" dirty="0"/>
            </a:p>
          </p:txBody>
        </p:sp>
        <p:sp>
          <p:nvSpPr>
            <p:cNvPr id="15" name="Freeform: Shape 14">
              <a:extLst>
                <a:ext uri="{FF2B5EF4-FFF2-40B4-BE49-F238E27FC236}">
                  <a16:creationId xmlns:a16="http://schemas.microsoft.com/office/drawing/2014/main" id="{8847ABC1-D8BD-4F2C-924E-7D82C121AE49}"/>
                </a:ext>
              </a:extLst>
            </p:cNvPr>
            <p:cNvSpPr/>
            <p:nvPr/>
          </p:nvSpPr>
          <p:spPr>
            <a:xfrm>
              <a:off x="3924443" y="1694643"/>
              <a:ext cx="793725" cy="76165"/>
            </a:xfrm>
            <a:custGeom>
              <a:avLst/>
              <a:gdLst>
                <a:gd name="connsiteX0" fmla="*/ 8045 w 793725"/>
                <a:gd name="connsiteY0" fmla="*/ 74098 h 76165"/>
                <a:gd name="connsiteX1" fmla="*/ 8045 w 793725"/>
                <a:gd name="connsiteY1" fmla="*/ 4080 h 76165"/>
                <a:gd name="connsiteX2" fmla="*/ 789113 w 793725"/>
                <a:gd name="connsiteY2" fmla="*/ 4080 h 76165"/>
                <a:gd name="connsiteX3" fmla="*/ 789113 w 793725"/>
                <a:gd name="connsiteY3" fmla="*/ 74098 h 76165"/>
              </a:gdLst>
              <a:ahLst/>
              <a:cxnLst>
                <a:cxn ang="0">
                  <a:pos x="connsiteX0" y="connsiteY0"/>
                </a:cxn>
                <a:cxn ang="0">
                  <a:pos x="connsiteX1" y="connsiteY1"/>
                </a:cxn>
                <a:cxn ang="0">
                  <a:pos x="connsiteX2" y="connsiteY2"/>
                </a:cxn>
                <a:cxn ang="0">
                  <a:pos x="connsiteX3" y="connsiteY3"/>
                </a:cxn>
              </a:cxnLst>
              <a:rect l="l" t="t" r="r" b="b"/>
              <a:pathLst>
                <a:path w="793725" h="76165">
                  <a:moveTo>
                    <a:pt x="8045" y="74098"/>
                  </a:moveTo>
                  <a:lnTo>
                    <a:pt x="8045" y="4080"/>
                  </a:lnTo>
                  <a:lnTo>
                    <a:pt x="789113" y="4080"/>
                  </a:lnTo>
                  <a:lnTo>
                    <a:pt x="789113" y="74098"/>
                  </a:lnTo>
                  <a:close/>
                </a:path>
              </a:pathLst>
            </a:custGeom>
            <a:solidFill>
              <a:srgbClr val="93268F"/>
            </a:solidFill>
            <a:ln w="9525" cap="flat">
              <a:noFill/>
              <a:prstDash val="solid"/>
              <a:miter/>
            </a:ln>
          </p:spPr>
          <p:txBody>
            <a:bodyPr rtlCol="0" anchor="ctr"/>
            <a:lstStyle/>
            <a:p>
              <a:endParaRPr lang="en-US" dirty="0"/>
            </a:p>
          </p:txBody>
        </p:sp>
        <p:sp>
          <p:nvSpPr>
            <p:cNvPr id="16" name="Freeform: Shape 15">
              <a:extLst>
                <a:ext uri="{FF2B5EF4-FFF2-40B4-BE49-F238E27FC236}">
                  <a16:creationId xmlns:a16="http://schemas.microsoft.com/office/drawing/2014/main" id="{23230FA5-9258-4796-B5C7-85F0B4BCBB89}"/>
                </a:ext>
              </a:extLst>
            </p:cNvPr>
            <p:cNvSpPr/>
            <p:nvPr/>
          </p:nvSpPr>
          <p:spPr>
            <a:xfrm>
              <a:off x="4705500" y="1694637"/>
              <a:ext cx="793725" cy="76165"/>
            </a:xfrm>
            <a:custGeom>
              <a:avLst/>
              <a:gdLst>
                <a:gd name="connsiteX0" fmla="*/ 8045 w 793725"/>
                <a:gd name="connsiteY0" fmla="*/ 74098 h 76165"/>
                <a:gd name="connsiteX1" fmla="*/ 8045 w 793725"/>
                <a:gd name="connsiteY1" fmla="*/ 4080 h 76165"/>
                <a:gd name="connsiteX2" fmla="*/ 789113 w 793725"/>
                <a:gd name="connsiteY2" fmla="*/ 4080 h 76165"/>
                <a:gd name="connsiteX3" fmla="*/ 789113 w 793725"/>
                <a:gd name="connsiteY3" fmla="*/ 74098 h 76165"/>
              </a:gdLst>
              <a:ahLst/>
              <a:cxnLst>
                <a:cxn ang="0">
                  <a:pos x="connsiteX0" y="connsiteY0"/>
                </a:cxn>
                <a:cxn ang="0">
                  <a:pos x="connsiteX1" y="connsiteY1"/>
                </a:cxn>
                <a:cxn ang="0">
                  <a:pos x="connsiteX2" y="connsiteY2"/>
                </a:cxn>
                <a:cxn ang="0">
                  <a:pos x="connsiteX3" y="connsiteY3"/>
                </a:cxn>
              </a:cxnLst>
              <a:rect l="l" t="t" r="r" b="b"/>
              <a:pathLst>
                <a:path w="793725" h="76165">
                  <a:moveTo>
                    <a:pt x="8045" y="74098"/>
                  </a:moveTo>
                  <a:lnTo>
                    <a:pt x="8045" y="4080"/>
                  </a:lnTo>
                  <a:lnTo>
                    <a:pt x="789113" y="4080"/>
                  </a:lnTo>
                  <a:lnTo>
                    <a:pt x="789113" y="74098"/>
                  </a:lnTo>
                  <a:close/>
                </a:path>
              </a:pathLst>
            </a:custGeom>
            <a:solidFill>
              <a:srgbClr val="40C4E0"/>
            </a:solidFill>
            <a:ln w="9525"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FD48F30A-9465-4C78-B4F7-28027B755681}"/>
                </a:ext>
              </a:extLst>
            </p:cNvPr>
            <p:cNvSpPr/>
            <p:nvPr/>
          </p:nvSpPr>
          <p:spPr>
            <a:xfrm>
              <a:off x="5486558" y="1694681"/>
              <a:ext cx="793725" cy="76165"/>
            </a:xfrm>
            <a:custGeom>
              <a:avLst/>
              <a:gdLst>
                <a:gd name="connsiteX0" fmla="*/ 8045 w 793725"/>
                <a:gd name="connsiteY0" fmla="*/ 74098 h 76165"/>
                <a:gd name="connsiteX1" fmla="*/ 8045 w 793725"/>
                <a:gd name="connsiteY1" fmla="*/ 4080 h 76165"/>
                <a:gd name="connsiteX2" fmla="*/ 789113 w 793725"/>
                <a:gd name="connsiteY2" fmla="*/ 4080 h 76165"/>
                <a:gd name="connsiteX3" fmla="*/ 789113 w 793725"/>
                <a:gd name="connsiteY3" fmla="*/ 74098 h 76165"/>
              </a:gdLst>
              <a:ahLst/>
              <a:cxnLst>
                <a:cxn ang="0">
                  <a:pos x="connsiteX0" y="connsiteY0"/>
                </a:cxn>
                <a:cxn ang="0">
                  <a:pos x="connsiteX1" y="connsiteY1"/>
                </a:cxn>
                <a:cxn ang="0">
                  <a:pos x="connsiteX2" y="connsiteY2"/>
                </a:cxn>
                <a:cxn ang="0">
                  <a:pos x="connsiteX3" y="connsiteY3"/>
                </a:cxn>
              </a:cxnLst>
              <a:rect l="l" t="t" r="r" b="b"/>
              <a:pathLst>
                <a:path w="793725" h="76165">
                  <a:moveTo>
                    <a:pt x="8045" y="74098"/>
                  </a:moveTo>
                  <a:lnTo>
                    <a:pt x="8045" y="4080"/>
                  </a:lnTo>
                  <a:lnTo>
                    <a:pt x="789113" y="4080"/>
                  </a:lnTo>
                  <a:lnTo>
                    <a:pt x="789113" y="74098"/>
                  </a:lnTo>
                  <a:close/>
                </a:path>
              </a:pathLst>
            </a:custGeom>
            <a:solidFill>
              <a:srgbClr val="E9C9D8"/>
            </a:solidFill>
            <a:ln w="9525" cap="flat">
              <a:noFill/>
              <a:prstDash val="solid"/>
              <a:miter/>
            </a:ln>
          </p:spPr>
          <p:txBody>
            <a:bodyPr rtlCol="0" anchor="ctr"/>
            <a:lstStyle/>
            <a:p>
              <a:endParaRPr lang="en-US"/>
            </a:p>
          </p:txBody>
        </p:sp>
      </p:grpSp>
      <p:grpSp>
        <p:nvGrpSpPr>
          <p:cNvPr id="18" name="Graphic 103">
            <a:extLst>
              <a:ext uri="{FF2B5EF4-FFF2-40B4-BE49-F238E27FC236}">
                <a16:creationId xmlns:a16="http://schemas.microsoft.com/office/drawing/2014/main" id="{587C6450-2AFF-4F38-A81C-C4D1DDE3B9D3}"/>
              </a:ext>
            </a:extLst>
          </p:cNvPr>
          <p:cNvGrpSpPr/>
          <p:nvPr/>
        </p:nvGrpSpPr>
        <p:grpSpPr>
          <a:xfrm>
            <a:off x="6179853" y="2375152"/>
            <a:ext cx="5157787" cy="45719"/>
            <a:chOff x="30297" y="1698761"/>
            <a:chExt cx="6242543" cy="70725"/>
          </a:xfrm>
        </p:grpSpPr>
        <p:sp>
          <p:nvSpPr>
            <p:cNvPr id="19" name="Freeform: Shape 18">
              <a:extLst>
                <a:ext uri="{FF2B5EF4-FFF2-40B4-BE49-F238E27FC236}">
                  <a16:creationId xmlns:a16="http://schemas.microsoft.com/office/drawing/2014/main" id="{9D7BF04A-BBD7-4EDC-A329-2E685112CFBC}"/>
                </a:ext>
              </a:extLst>
            </p:cNvPr>
            <p:cNvSpPr/>
            <p:nvPr/>
          </p:nvSpPr>
          <p:spPr>
            <a:xfrm>
              <a:off x="22212" y="1694640"/>
              <a:ext cx="793725" cy="76165"/>
            </a:xfrm>
            <a:custGeom>
              <a:avLst/>
              <a:gdLst>
                <a:gd name="connsiteX0" fmla="*/ 8045 w 793725"/>
                <a:gd name="connsiteY0" fmla="*/ 74098 h 76165"/>
                <a:gd name="connsiteX1" fmla="*/ 8045 w 793725"/>
                <a:gd name="connsiteY1" fmla="*/ 4080 h 76165"/>
                <a:gd name="connsiteX2" fmla="*/ 789113 w 793725"/>
                <a:gd name="connsiteY2" fmla="*/ 4080 h 76165"/>
                <a:gd name="connsiteX3" fmla="*/ 789113 w 793725"/>
                <a:gd name="connsiteY3" fmla="*/ 74098 h 76165"/>
              </a:gdLst>
              <a:ahLst/>
              <a:cxnLst>
                <a:cxn ang="0">
                  <a:pos x="connsiteX0" y="connsiteY0"/>
                </a:cxn>
                <a:cxn ang="0">
                  <a:pos x="connsiteX1" y="connsiteY1"/>
                </a:cxn>
                <a:cxn ang="0">
                  <a:pos x="connsiteX2" y="connsiteY2"/>
                </a:cxn>
                <a:cxn ang="0">
                  <a:pos x="connsiteX3" y="connsiteY3"/>
                </a:cxn>
              </a:cxnLst>
              <a:rect l="l" t="t" r="r" b="b"/>
              <a:pathLst>
                <a:path w="793725" h="76165">
                  <a:moveTo>
                    <a:pt x="8045" y="74098"/>
                  </a:moveTo>
                  <a:lnTo>
                    <a:pt x="8045" y="4080"/>
                  </a:lnTo>
                  <a:lnTo>
                    <a:pt x="789113" y="4080"/>
                  </a:lnTo>
                  <a:lnTo>
                    <a:pt x="789113" y="74098"/>
                  </a:lnTo>
                  <a:close/>
                </a:path>
              </a:pathLst>
            </a:custGeom>
            <a:solidFill>
              <a:srgbClr val="EE202E"/>
            </a:solid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81FBBE07-C449-4A4B-BA78-978AB92BF923}"/>
                </a:ext>
              </a:extLst>
            </p:cNvPr>
            <p:cNvSpPr/>
            <p:nvPr/>
          </p:nvSpPr>
          <p:spPr>
            <a:xfrm>
              <a:off x="803268" y="1694632"/>
              <a:ext cx="793725" cy="76165"/>
            </a:xfrm>
            <a:custGeom>
              <a:avLst/>
              <a:gdLst>
                <a:gd name="connsiteX0" fmla="*/ 8045 w 793725"/>
                <a:gd name="connsiteY0" fmla="*/ 74098 h 76165"/>
                <a:gd name="connsiteX1" fmla="*/ 8045 w 793725"/>
                <a:gd name="connsiteY1" fmla="*/ 4080 h 76165"/>
                <a:gd name="connsiteX2" fmla="*/ 789113 w 793725"/>
                <a:gd name="connsiteY2" fmla="*/ 4080 h 76165"/>
                <a:gd name="connsiteX3" fmla="*/ 789113 w 793725"/>
                <a:gd name="connsiteY3" fmla="*/ 74098 h 76165"/>
              </a:gdLst>
              <a:ahLst/>
              <a:cxnLst>
                <a:cxn ang="0">
                  <a:pos x="connsiteX0" y="connsiteY0"/>
                </a:cxn>
                <a:cxn ang="0">
                  <a:pos x="connsiteX1" y="connsiteY1"/>
                </a:cxn>
                <a:cxn ang="0">
                  <a:pos x="connsiteX2" y="connsiteY2"/>
                </a:cxn>
                <a:cxn ang="0">
                  <a:pos x="connsiteX3" y="connsiteY3"/>
                </a:cxn>
              </a:cxnLst>
              <a:rect l="l" t="t" r="r" b="b"/>
              <a:pathLst>
                <a:path w="793725" h="76165">
                  <a:moveTo>
                    <a:pt x="8045" y="74098"/>
                  </a:moveTo>
                  <a:lnTo>
                    <a:pt x="8045" y="4080"/>
                  </a:lnTo>
                  <a:lnTo>
                    <a:pt x="789113" y="4080"/>
                  </a:lnTo>
                  <a:lnTo>
                    <a:pt x="789113" y="74098"/>
                  </a:lnTo>
                  <a:close/>
                </a:path>
              </a:pathLst>
            </a:custGeom>
            <a:solidFill>
              <a:srgbClr val="F7941D"/>
            </a:solidFill>
            <a:ln w="9525"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084BC869-3EAB-43E0-8B57-6EF377B808AA}"/>
                </a:ext>
              </a:extLst>
            </p:cNvPr>
            <p:cNvSpPr/>
            <p:nvPr/>
          </p:nvSpPr>
          <p:spPr>
            <a:xfrm>
              <a:off x="1584797" y="1694654"/>
              <a:ext cx="793725" cy="76165"/>
            </a:xfrm>
            <a:custGeom>
              <a:avLst/>
              <a:gdLst>
                <a:gd name="connsiteX0" fmla="*/ 8045 w 793725"/>
                <a:gd name="connsiteY0" fmla="*/ 74098 h 76165"/>
                <a:gd name="connsiteX1" fmla="*/ 8045 w 793725"/>
                <a:gd name="connsiteY1" fmla="*/ 4080 h 76165"/>
                <a:gd name="connsiteX2" fmla="*/ 789113 w 793725"/>
                <a:gd name="connsiteY2" fmla="*/ 4080 h 76165"/>
                <a:gd name="connsiteX3" fmla="*/ 789113 w 793725"/>
                <a:gd name="connsiteY3" fmla="*/ 74098 h 76165"/>
              </a:gdLst>
              <a:ahLst/>
              <a:cxnLst>
                <a:cxn ang="0">
                  <a:pos x="connsiteX0" y="connsiteY0"/>
                </a:cxn>
                <a:cxn ang="0">
                  <a:pos x="connsiteX1" y="connsiteY1"/>
                </a:cxn>
                <a:cxn ang="0">
                  <a:pos x="connsiteX2" y="connsiteY2"/>
                </a:cxn>
                <a:cxn ang="0">
                  <a:pos x="connsiteX3" y="connsiteY3"/>
                </a:cxn>
              </a:cxnLst>
              <a:rect l="l" t="t" r="r" b="b"/>
              <a:pathLst>
                <a:path w="793725" h="76165">
                  <a:moveTo>
                    <a:pt x="8045" y="74098"/>
                  </a:moveTo>
                  <a:lnTo>
                    <a:pt x="8045" y="4080"/>
                  </a:lnTo>
                  <a:lnTo>
                    <a:pt x="789113" y="4080"/>
                  </a:lnTo>
                  <a:lnTo>
                    <a:pt x="789113" y="74098"/>
                  </a:lnTo>
                  <a:close/>
                </a:path>
              </a:pathLst>
            </a:custGeom>
            <a:solidFill>
              <a:srgbClr val="EBE70E"/>
            </a:solid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13B18F9E-1E5C-4B58-A041-83D278C12112}"/>
                </a:ext>
              </a:extLst>
            </p:cNvPr>
            <p:cNvSpPr/>
            <p:nvPr/>
          </p:nvSpPr>
          <p:spPr>
            <a:xfrm>
              <a:off x="2365855" y="1694643"/>
              <a:ext cx="793725" cy="76165"/>
            </a:xfrm>
            <a:custGeom>
              <a:avLst/>
              <a:gdLst>
                <a:gd name="connsiteX0" fmla="*/ 8045 w 793725"/>
                <a:gd name="connsiteY0" fmla="*/ 74098 h 76165"/>
                <a:gd name="connsiteX1" fmla="*/ 8045 w 793725"/>
                <a:gd name="connsiteY1" fmla="*/ 4080 h 76165"/>
                <a:gd name="connsiteX2" fmla="*/ 789113 w 793725"/>
                <a:gd name="connsiteY2" fmla="*/ 4080 h 76165"/>
                <a:gd name="connsiteX3" fmla="*/ 789113 w 793725"/>
                <a:gd name="connsiteY3" fmla="*/ 74098 h 76165"/>
              </a:gdLst>
              <a:ahLst/>
              <a:cxnLst>
                <a:cxn ang="0">
                  <a:pos x="connsiteX0" y="connsiteY0"/>
                </a:cxn>
                <a:cxn ang="0">
                  <a:pos x="connsiteX1" y="connsiteY1"/>
                </a:cxn>
                <a:cxn ang="0">
                  <a:pos x="connsiteX2" y="connsiteY2"/>
                </a:cxn>
                <a:cxn ang="0">
                  <a:pos x="connsiteX3" y="connsiteY3"/>
                </a:cxn>
              </a:cxnLst>
              <a:rect l="l" t="t" r="r" b="b"/>
              <a:pathLst>
                <a:path w="793725" h="76165">
                  <a:moveTo>
                    <a:pt x="8045" y="74098"/>
                  </a:moveTo>
                  <a:lnTo>
                    <a:pt x="8045" y="4080"/>
                  </a:lnTo>
                  <a:lnTo>
                    <a:pt x="789113" y="4080"/>
                  </a:lnTo>
                  <a:lnTo>
                    <a:pt x="789113" y="74098"/>
                  </a:lnTo>
                  <a:close/>
                </a:path>
              </a:pathLst>
            </a:custGeom>
            <a:solidFill>
              <a:srgbClr val="009247"/>
            </a:solidFill>
            <a:ln w="9525"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92871821-6CA6-4063-BD01-93524BEA1110}"/>
                </a:ext>
              </a:extLst>
            </p:cNvPr>
            <p:cNvSpPr/>
            <p:nvPr/>
          </p:nvSpPr>
          <p:spPr>
            <a:xfrm>
              <a:off x="3146913" y="1694637"/>
              <a:ext cx="793725" cy="76165"/>
            </a:xfrm>
            <a:custGeom>
              <a:avLst/>
              <a:gdLst>
                <a:gd name="connsiteX0" fmla="*/ 8045 w 793725"/>
                <a:gd name="connsiteY0" fmla="*/ 74098 h 76165"/>
                <a:gd name="connsiteX1" fmla="*/ 8045 w 793725"/>
                <a:gd name="connsiteY1" fmla="*/ 4080 h 76165"/>
                <a:gd name="connsiteX2" fmla="*/ 789113 w 793725"/>
                <a:gd name="connsiteY2" fmla="*/ 4080 h 76165"/>
                <a:gd name="connsiteX3" fmla="*/ 789113 w 793725"/>
                <a:gd name="connsiteY3" fmla="*/ 74098 h 76165"/>
              </a:gdLst>
              <a:ahLst/>
              <a:cxnLst>
                <a:cxn ang="0">
                  <a:pos x="connsiteX0" y="connsiteY0"/>
                </a:cxn>
                <a:cxn ang="0">
                  <a:pos x="connsiteX1" y="connsiteY1"/>
                </a:cxn>
                <a:cxn ang="0">
                  <a:pos x="connsiteX2" y="connsiteY2"/>
                </a:cxn>
                <a:cxn ang="0">
                  <a:pos x="connsiteX3" y="connsiteY3"/>
                </a:cxn>
              </a:cxnLst>
              <a:rect l="l" t="t" r="r" b="b"/>
              <a:pathLst>
                <a:path w="793725" h="76165">
                  <a:moveTo>
                    <a:pt x="8045" y="74098"/>
                  </a:moveTo>
                  <a:lnTo>
                    <a:pt x="8045" y="4080"/>
                  </a:lnTo>
                  <a:lnTo>
                    <a:pt x="789113" y="4080"/>
                  </a:lnTo>
                  <a:lnTo>
                    <a:pt x="789113" y="74098"/>
                  </a:lnTo>
                  <a:close/>
                </a:path>
              </a:pathLst>
            </a:custGeom>
            <a:solidFill>
              <a:srgbClr val="3B549A"/>
            </a:solidFill>
            <a:ln w="9525" cap="flat">
              <a:noFill/>
              <a:prstDash val="solid"/>
              <a:miter/>
            </a:ln>
          </p:spPr>
          <p:txBody>
            <a:bodyPr rtlCol="0" anchor="ctr"/>
            <a:lstStyle/>
            <a:p>
              <a:endParaRPr lang="en-US" dirty="0"/>
            </a:p>
          </p:txBody>
        </p:sp>
        <p:sp>
          <p:nvSpPr>
            <p:cNvPr id="24" name="Freeform: Shape 23">
              <a:extLst>
                <a:ext uri="{FF2B5EF4-FFF2-40B4-BE49-F238E27FC236}">
                  <a16:creationId xmlns:a16="http://schemas.microsoft.com/office/drawing/2014/main" id="{C5E9310D-B4D9-44F1-922A-F4209CC5E3F3}"/>
                </a:ext>
              </a:extLst>
            </p:cNvPr>
            <p:cNvSpPr/>
            <p:nvPr/>
          </p:nvSpPr>
          <p:spPr>
            <a:xfrm>
              <a:off x="3924443" y="1694643"/>
              <a:ext cx="793725" cy="76165"/>
            </a:xfrm>
            <a:custGeom>
              <a:avLst/>
              <a:gdLst>
                <a:gd name="connsiteX0" fmla="*/ 8045 w 793725"/>
                <a:gd name="connsiteY0" fmla="*/ 74098 h 76165"/>
                <a:gd name="connsiteX1" fmla="*/ 8045 w 793725"/>
                <a:gd name="connsiteY1" fmla="*/ 4080 h 76165"/>
                <a:gd name="connsiteX2" fmla="*/ 789113 w 793725"/>
                <a:gd name="connsiteY2" fmla="*/ 4080 h 76165"/>
                <a:gd name="connsiteX3" fmla="*/ 789113 w 793725"/>
                <a:gd name="connsiteY3" fmla="*/ 74098 h 76165"/>
              </a:gdLst>
              <a:ahLst/>
              <a:cxnLst>
                <a:cxn ang="0">
                  <a:pos x="connsiteX0" y="connsiteY0"/>
                </a:cxn>
                <a:cxn ang="0">
                  <a:pos x="connsiteX1" y="connsiteY1"/>
                </a:cxn>
                <a:cxn ang="0">
                  <a:pos x="connsiteX2" y="connsiteY2"/>
                </a:cxn>
                <a:cxn ang="0">
                  <a:pos x="connsiteX3" y="connsiteY3"/>
                </a:cxn>
              </a:cxnLst>
              <a:rect l="l" t="t" r="r" b="b"/>
              <a:pathLst>
                <a:path w="793725" h="76165">
                  <a:moveTo>
                    <a:pt x="8045" y="74098"/>
                  </a:moveTo>
                  <a:lnTo>
                    <a:pt x="8045" y="4080"/>
                  </a:lnTo>
                  <a:lnTo>
                    <a:pt x="789113" y="4080"/>
                  </a:lnTo>
                  <a:lnTo>
                    <a:pt x="789113" y="74098"/>
                  </a:lnTo>
                  <a:close/>
                </a:path>
              </a:pathLst>
            </a:custGeom>
            <a:solidFill>
              <a:srgbClr val="93268F"/>
            </a:solidFill>
            <a:ln w="9525" cap="flat">
              <a:noFill/>
              <a:prstDash val="solid"/>
              <a:miter/>
            </a:ln>
          </p:spPr>
          <p:txBody>
            <a:bodyPr rtlCol="0" anchor="ctr"/>
            <a:lstStyle/>
            <a:p>
              <a:endParaRPr lang="en-US" dirty="0"/>
            </a:p>
          </p:txBody>
        </p:sp>
        <p:sp>
          <p:nvSpPr>
            <p:cNvPr id="25" name="Freeform: Shape 24">
              <a:extLst>
                <a:ext uri="{FF2B5EF4-FFF2-40B4-BE49-F238E27FC236}">
                  <a16:creationId xmlns:a16="http://schemas.microsoft.com/office/drawing/2014/main" id="{8D4AB852-6F56-4557-9A15-7B22DFC86990}"/>
                </a:ext>
              </a:extLst>
            </p:cNvPr>
            <p:cNvSpPr/>
            <p:nvPr/>
          </p:nvSpPr>
          <p:spPr>
            <a:xfrm>
              <a:off x="4705500" y="1694637"/>
              <a:ext cx="793725" cy="76165"/>
            </a:xfrm>
            <a:custGeom>
              <a:avLst/>
              <a:gdLst>
                <a:gd name="connsiteX0" fmla="*/ 8045 w 793725"/>
                <a:gd name="connsiteY0" fmla="*/ 74098 h 76165"/>
                <a:gd name="connsiteX1" fmla="*/ 8045 w 793725"/>
                <a:gd name="connsiteY1" fmla="*/ 4080 h 76165"/>
                <a:gd name="connsiteX2" fmla="*/ 789113 w 793725"/>
                <a:gd name="connsiteY2" fmla="*/ 4080 h 76165"/>
                <a:gd name="connsiteX3" fmla="*/ 789113 w 793725"/>
                <a:gd name="connsiteY3" fmla="*/ 74098 h 76165"/>
              </a:gdLst>
              <a:ahLst/>
              <a:cxnLst>
                <a:cxn ang="0">
                  <a:pos x="connsiteX0" y="connsiteY0"/>
                </a:cxn>
                <a:cxn ang="0">
                  <a:pos x="connsiteX1" y="connsiteY1"/>
                </a:cxn>
                <a:cxn ang="0">
                  <a:pos x="connsiteX2" y="connsiteY2"/>
                </a:cxn>
                <a:cxn ang="0">
                  <a:pos x="connsiteX3" y="connsiteY3"/>
                </a:cxn>
              </a:cxnLst>
              <a:rect l="l" t="t" r="r" b="b"/>
              <a:pathLst>
                <a:path w="793725" h="76165">
                  <a:moveTo>
                    <a:pt x="8045" y="74098"/>
                  </a:moveTo>
                  <a:lnTo>
                    <a:pt x="8045" y="4080"/>
                  </a:lnTo>
                  <a:lnTo>
                    <a:pt x="789113" y="4080"/>
                  </a:lnTo>
                  <a:lnTo>
                    <a:pt x="789113" y="74098"/>
                  </a:lnTo>
                  <a:close/>
                </a:path>
              </a:pathLst>
            </a:custGeom>
            <a:solidFill>
              <a:srgbClr val="40C4E0"/>
            </a:solidFill>
            <a:ln w="9525"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E98803BE-E6BE-4EB0-8DDF-3C6656E77C2D}"/>
                </a:ext>
              </a:extLst>
            </p:cNvPr>
            <p:cNvSpPr/>
            <p:nvPr/>
          </p:nvSpPr>
          <p:spPr>
            <a:xfrm>
              <a:off x="5486558" y="1694681"/>
              <a:ext cx="793725" cy="76165"/>
            </a:xfrm>
            <a:custGeom>
              <a:avLst/>
              <a:gdLst>
                <a:gd name="connsiteX0" fmla="*/ 8045 w 793725"/>
                <a:gd name="connsiteY0" fmla="*/ 74098 h 76165"/>
                <a:gd name="connsiteX1" fmla="*/ 8045 w 793725"/>
                <a:gd name="connsiteY1" fmla="*/ 4080 h 76165"/>
                <a:gd name="connsiteX2" fmla="*/ 789113 w 793725"/>
                <a:gd name="connsiteY2" fmla="*/ 4080 h 76165"/>
                <a:gd name="connsiteX3" fmla="*/ 789113 w 793725"/>
                <a:gd name="connsiteY3" fmla="*/ 74098 h 76165"/>
              </a:gdLst>
              <a:ahLst/>
              <a:cxnLst>
                <a:cxn ang="0">
                  <a:pos x="connsiteX0" y="connsiteY0"/>
                </a:cxn>
                <a:cxn ang="0">
                  <a:pos x="connsiteX1" y="connsiteY1"/>
                </a:cxn>
                <a:cxn ang="0">
                  <a:pos x="connsiteX2" y="connsiteY2"/>
                </a:cxn>
                <a:cxn ang="0">
                  <a:pos x="connsiteX3" y="connsiteY3"/>
                </a:cxn>
              </a:cxnLst>
              <a:rect l="l" t="t" r="r" b="b"/>
              <a:pathLst>
                <a:path w="793725" h="76165">
                  <a:moveTo>
                    <a:pt x="8045" y="74098"/>
                  </a:moveTo>
                  <a:lnTo>
                    <a:pt x="8045" y="4080"/>
                  </a:lnTo>
                  <a:lnTo>
                    <a:pt x="789113" y="4080"/>
                  </a:lnTo>
                  <a:lnTo>
                    <a:pt x="789113" y="74098"/>
                  </a:lnTo>
                  <a:close/>
                </a:path>
              </a:pathLst>
            </a:custGeom>
            <a:solidFill>
              <a:srgbClr val="E9C9D8"/>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7554539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BE5D8-E781-46CC-A168-C69F8B6C7BEB}"/>
              </a:ext>
            </a:extLst>
          </p:cNvPr>
          <p:cNvSpPr>
            <a:spLocks noGrp="1"/>
          </p:cNvSpPr>
          <p:nvPr>
            <p:ph type="title"/>
          </p:nvPr>
        </p:nvSpPr>
        <p:spPr/>
        <p:txBody>
          <a:bodyPr/>
          <a:lstStyle>
            <a:lvl1pPr algn="l">
              <a:defRPr/>
            </a:lvl1pPr>
          </a:lstStyle>
          <a:p>
            <a:r>
              <a:rPr lang="en-US" dirty="0"/>
              <a:t>Click to edit Master title style</a:t>
            </a:r>
          </a:p>
        </p:txBody>
      </p:sp>
      <p:sp>
        <p:nvSpPr>
          <p:cNvPr id="5" name="Slide Number Placeholder 4">
            <a:extLst>
              <a:ext uri="{FF2B5EF4-FFF2-40B4-BE49-F238E27FC236}">
                <a16:creationId xmlns:a16="http://schemas.microsoft.com/office/drawing/2014/main" id="{9BE13823-A122-40BD-8DA7-CC351620D0B9}"/>
              </a:ext>
            </a:extLst>
          </p:cNvPr>
          <p:cNvSpPr>
            <a:spLocks noGrp="1"/>
          </p:cNvSpPr>
          <p:nvPr>
            <p:ph type="sldNum" sz="quarter" idx="12"/>
          </p:nvPr>
        </p:nvSpPr>
        <p:spPr/>
        <p:txBody>
          <a:bodyPr/>
          <a:lstStyle/>
          <a:p>
            <a:fld id="{CFD22C3C-9CA1-419B-857D-33C58025B444}" type="slidenum">
              <a:rPr lang="en-US" smtClean="0"/>
              <a:t>‹#›</a:t>
            </a:fld>
            <a:endParaRPr lang="en-US"/>
          </a:p>
        </p:txBody>
      </p:sp>
    </p:spTree>
    <p:extLst>
      <p:ext uri="{BB962C8B-B14F-4D97-AF65-F5344CB8AC3E}">
        <p14:creationId xmlns:p14="http://schemas.microsoft.com/office/powerpoint/2010/main" val="10378525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E02A282-7EC3-4361-8909-D5C10FA424EE}"/>
              </a:ext>
            </a:extLst>
          </p:cNvPr>
          <p:cNvSpPr>
            <a:spLocks noGrp="1"/>
          </p:cNvSpPr>
          <p:nvPr>
            <p:ph type="sldNum" sz="quarter" idx="12"/>
          </p:nvPr>
        </p:nvSpPr>
        <p:spPr/>
        <p:txBody>
          <a:bodyPr/>
          <a:lstStyle/>
          <a:p>
            <a:fld id="{CFD22C3C-9CA1-419B-857D-33C58025B444}" type="slidenum">
              <a:rPr lang="en-US" smtClean="0"/>
              <a:t>‹#›</a:t>
            </a:fld>
            <a:endParaRPr lang="en-US"/>
          </a:p>
        </p:txBody>
      </p:sp>
    </p:spTree>
    <p:extLst>
      <p:ext uri="{BB962C8B-B14F-4D97-AF65-F5344CB8AC3E}">
        <p14:creationId xmlns:p14="http://schemas.microsoft.com/office/powerpoint/2010/main" val="18495798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66F29D-4580-44AE-A574-E759F7D5287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D3FDFE8-2574-4713-A941-862C16944AC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9AB0165-015A-4A9C-9657-E51868BAA4E9}"/>
              </a:ext>
            </a:extLst>
          </p:cNvPr>
          <p:cNvSpPr>
            <a:spLocks noGrp="1"/>
          </p:cNvSpPr>
          <p:nvPr>
            <p:ph type="body" sz="half" idx="2"/>
          </p:nvPr>
        </p:nvSpPr>
        <p:spPr>
          <a:xfrm>
            <a:off x="839788" y="2245698"/>
            <a:ext cx="3932237" cy="362329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7" name="Slide Number Placeholder 6">
            <a:extLst>
              <a:ext uri="{FF2B5EF4-FFF2-40B4-BE49-F238E27FC236}">
                <a16:creationId xmlns:a16="http://schemas.microsoft.com/office/drawing/2014/main" id="{A1B679F6-3829-446D-936F-8821B337529D}"/>
              </a:ext>
            </a:extLst>
          </p:cNvPr>
          <p:cNvSpPr>
            <a:spLocks noGrp="1"/>
          </p:cNvSpPr>
          <p:nvPr>
            <p:ph type="sldNum" sz="quarter" idx="12"/>
          </p:nvPr>
        </p:nvSpPr>
        <p:spPr/>
        <p:txBody>
          <a:bodyPr/>
          <a:lstStyle/>
          <a:p>
            <a:fld id="{CFD22C3C-9CA1-419B-857D-33C58025B444}" type="slidenum">
              <a:rPr lang="en-US" smtClean="0"/>
              <a:t>‹#›</a:t>
            </a:fld>
            <a:endParaRPr lang="en-US"/>
          </a:p>
        </p:txBody>
      </p:sp>
      <p:grpSp>
        <p:nvGrpSpPr>
          <p:cNvPr id="6" name="Group 5">
            <a:extLst>
              <a:ext uri="{FF2B5EF4-FFF2-40B4-BE49-F238E27FC236}">
                <a16:creationId xmlns:a16="http://schemas.microsoft.com/office/drawing/2014/main" id="{0E59FA84-AFD8-4A4C-A064-B3311C3EA48D}"/>
              </a:ext>
            </a:extLst>
          </p:cNvPr>
          <p:cNvGrpSpPr/>
          <p:nvPr/>
        </p:nvGrpSpPr>
        <p:grpSpPr>
          <a:xfrm>
            <a:off x="11418335" y="1023521"/>
            <a:ext cx="751037" cy="5254499"/>
            <a:chOff x="11418335" y="1023521"/>
            <a:chExt cx="751037" cy="5254499"/>
          </a:xfrm>
        </p:grpSpPr>
        <p:sp>
          <p:nvSpPr>
            <p:cNvPr id="8" name="Freeform: Shape 7">
              <a:extLst>
                <a:ext uri="{FF2B5EF4-FFF2-40B4-BE49-F238E27FC236}">
                  <a16:creationId xmlns:a16="http://schemas.microsoft.com/office/drawing/2014/main" id="{27370234-A5B6-40CB-A467-36FE9A68BA0F}"/>
                </a:ext>
              </a:extLst>
            </p:cNvPr>
            <p:cNvSpPr/>
            <p:nvPr/>
          </p:nvSpPr>
          <p:spPr>
            <a:xfrm flipH="1">
              <a:off x="11421012" y="1023521"/>
              <a:ext cx="195648" cy="209776"/>
            </a:xfrm>
            <a:custGeom>
              <a:avLst/>
              <a:gdLst>
                <a:gd name="connsiteX0" fmla="*/ 374582 w 396210"/>
                <a:gd name="connsiteY0" fmla="*/ 421071 h 424822"/>
                <a:gd name="connsiteX1" fmla="*/ 10068 w 396210"/>
                <a:gd name="connsiteY1" fmla="*/ 226097 h 424822"/>
                <a:gd name="connsiteX2" fmla="*/ 9443 w 396210"/>
                <a:gd name="connsiteY2" fmla="*/ 205005 h 424822"/>
                <a:gd name="connsiteX3" fmla="*/ 365459 w 396210"/>
                <a:gd name="connsiteY3" fmla="*/ 6227 h 424822"/>
                <a:gd name="connsiteX4" fmla="*/ 388606 w 396210"/>
                <a:gd name="connsiteY4" fmla="*/ 18873 h 424822"/>
                <a:gd name="connsiteX5" fmla="*/ 392255 w 396210"/>
                <a:gd name="connsiteY5" fmla="*/ 408030 h 424822"/>
                <a:gd name="connsiteX6" fmla="*/ 374582 w 396210"/>
                <a:gd name="connsiteY6" fmla="*/ 421071 h 424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210" h="424822">
                  <a:moveTo>
                    <a:pt x="374582" y="421071"/>
                  </a:moveTo>
                  <a:lnTo>
                    <a:pt x="10068" y="226097"/>
                  </a:lnTo>
                  <a:cubicBezTo>
                    <a:pt x="1675" y="222590"/>
                    <a:pt x="2248" y="209994"/>
                    <a:pt x="9443" y="205005"/>
                  </a:cubicBezTo>
                  <a:lnTo>
                    <a:pt x="365459" y="6227"/>
                  </a:lnTo>
                  <a:cubicBezTo>
                    <a:pt x="379118" y="201"/>
                    <a:pt x="387355" y="5190"/>
                    <a:pt x="388606" y="18873"/>
                  </a:cubicBezTo>
                  <a:lnTo>
                    <a:pt x="392255" y="408030"/>
                  </a:lnTo>
                  <a:cubicBezTo>
                    <a:pt x="393298" y="416181"/>
                    <a:pt x="382558" y="424331"/>
                    <a:pt x="374582" y="421071"/>
                  </a:cubicBezTo>
                  <a:close/>
                </a:path>
              </a:pathLst>
            </a:custGeom>
            <a:solidFill>
              <a:srgbClr val="EE202E"/>
            </a:solidFill>
            <a:ln w="952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2071A188-8B90-4566-86C8-B23A5E8E78D5}"/>
                </a:ext>
              </a:extLst>
            </p:cNvPr>
            <p:cNvSpPr/>
            <p:nvPr/>
          </p:nvSpPr>
          <p:spPr>
            <a:xfrm flipH="1">
              <a:off x="11445980" y="1172791"/>
              <a:ext cx="193073" cy="209776"/>
            </a:xfrm>
            <a:custGeom>
              <a:avLst/>
              <a:gdLst>
                <a:gd name="connsiteX0" fmla="*/ 5683 w 390997"/>
                <a:gd name="connsiteY0" fmla="*/ 412354 h 424822"/>
                <a:gd name="connsiteX1" fmla="*/ 3963 w 390997"/>
                <a:gd name="connsiteY1" fmla="*/ 15688 h 424822"/>
                <a:gd name="connsiteX2" fmla="*/ 23043 w 390997"/>
                <a:gd name="connsiteY2" fmla="*/ 4722 h 424822"/>
                <a:gd name="connsiteX3" fmla="*/ 381614 w 390997"/>
                <a:gd name="connsiteY3" fmla="*/ 199350 h 424822"/>
                <a:gd name="connsiteX4" fmla="*/ 381509 w 390997"/>
                <a:gd name="connsiteY4" fmla="*/ 224642 h 424822"/>
                <a:gd name="connsiteX5" fmla="*/ 26536 w 390997"/>
                <a:gd name="connsiteY5" fmla="*/ 420356 h 424822"/>
                <a:gd name="connsiteX6" fmla="*/ 5683 w 390997"/>
                <a:gd name="connsiteY6" fmla="*/ 412354 h 424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0997" h="424822">
                  <a:moveTo>
                    <a:pt x="5683" y="412354"/>
                  </a:moveTo>
                  <a:lnTo>
                    <a:pt x="3963" y="15688"/>
                  </a:lnTo>
                  <a:cubicBezTo>
                    <a:pt x="3024" y="7044"/>
                    <a:pt x="14858" y="1264"/>
                    <a:pt x="23043" y="4722"/>
                  </a:cubicBezTo>
                  <a:lnTo>
                    <a:pt x="381614" y="199350"/>
                  </a:lnTo>
                  <a:cubicBezTo>
                    <a:pt x="393917" y="207599"/>
                    <a:pt x="393396" y="216837"/>
                    <a:pt x="381509" y="224642"/>
                  </a:cubicBezTo>
                  <a:lnTo>
                    <a:pt x="26536" y="420356"/>
                  </a:lnTo>
                  <a:cubicBezTo>
                    <a:pt x="19446" y="425345"/>
                    <a:pt x="6673" y="420603"/>
                    <a:pt x="5683" y="412354"/>
                  </a:cubicBezTo>
                  <a:close/>
                </a:path>
              </a:pathLst>
            </a:custGeom>
            <a:solidFill>
              <a:srgbClr val="EE202E">
                <a:alpha val="70000"/>
              </a:srgbClr>
            </a:solid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CAB57C8E-29D0-4C72-A7E4-4ECD2E748B7B}"/>
                </a:ext>
              </a:extLst>
            </p:cNvPr>
            <p:cNvSpPr/>
            <p:nvPr/>
          </p:nvSpPr>
          <p:spPr>
            <a:xfrm flipH="1">
              <a:off x="11442529" y="2395680"/>
              <a:ext cx="193073" cy="207337"/>
            </a:xfrm>
            <a:custGeom>
              <a:avLst/>
              <a:gdLst>
                <a:gd name="connsiteX0" fmla="*/ 21372 w 390997"/>
                <a:gd name="connsiteY0" fmla="*/ 2759 h 419882"/>
                <a:gd name="connsiteX1" fmla="*/ 385885 w 390997"/>
                <a:gd name="connsiteY1" fmla="*/ 197732 h 419882"/>
                <a:gd name="connsiteX2" fmla="*/ 386511 w 390997"/>
                <a:gd name="connsiteY2" fmla="*/ 218825 h 419882"/>
                <a:gd name="connsiteX3" fmla="*/ 30495 w 390997"/>
                <a:gd name="connsiteY3" fmla="*/ 417603 h 419882"/>
                <a:gd name="connsiteX4" fmla="*/ 2135 w 390997"/>
                <a:gd name="connsiteY4" fmla="*/ 404957 h 419882"/>
                <a:gd name="connsiteX5" fmla="*/ 3699 w 390997"/>
                <a:gd name="connsiteY5" fmla="*/ 15800 h 419882"/>
                <a:gd name="connsiteX6" fmla="*/ 21372 w 390997"/>
                <a:gd name="connsiteY6" fmla="*/ 2759 h 419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0997" h="419882">
                  <a:moveTo>
                    <a:pt x="21372" y="2759"/>
                  </a:moveTo>
                  <a:lnTo>
                    <a:pt x="385885" y="197732"/>
                  </a:lnTo>
                  <a:cubicBezTo>
                    <a:pt x="394279" y="201240"/>
                    <a:pt x="393705" y="213836"/>
                    <a:pt x="386511" y="218825"/>
                  </a:cubicBezTo>
                  <a:lnTo>
                    <a:pt x="30495" y="417603"/>
                  </a:lnTo>
                  <a:cubicBezTo>
                    <a:pt x="16836" y="423629"/>
                    <a:pt x="3386" y="418640"/>
                    <a:pt x="2135" y="404957"/>
                  </a:cubicBezTo>
                  <a:lnTo>
                    <a:pt x="3699" y="15800"/>
                  </a:lnTo>
                  <a:cubicBezTo>
                    <a:pt x="2656" y="7649"/>
                    <a:pt x="13343" y="-501"/>
                    <a:pt x="21372" y="2759"/>
                  </a:cubicBezTo>
                  <a:close/>
                </a:path>
              </a:pathLst>
            </a:custGeom>
            <a:solidFill>
              <a:srgbClr val="3B549A">
                <a:alpha val="70000"/>
              </a:srgbClr>
            </a:solidFill>
            <a:ln w="5200"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49D34EEC-7515-4D8F-B356-695A8A56BB03}"/>
                </a:ext>
              </a:extLst>
            </p:cNvPr>
            <p:cNvSpPr/>
            <p:nvPr/>
          </p:nvSpPr>
          <p:spPr>
            <a:xfrm flipH="1">
              <a:off x="11423711" y="2246111"/>
              <a:ext cx="190499" cy="207337"/>
            </a:xfrm>
            <a:custGeom>
              <a:avLst/>
              <a:gdLst>
                <a:gd name="connsiteX0" fmla="*/ 387086 w 385784"/>
                <a:gd name="connsiteY0" fmla="*/ 12034 h 419882"/>
                <a:gd name="connsiteX1" fmla="*/ 388806 w 385784"/>
                <a:gd name="connsiteY1" fmla="*/ 408699 h 419882"/>
                <a:gd name="connsiteX2" fmla="*/ 369726 w 385784"/>
                <a:gd name="connsiteY2" fmla="*/ 419666 h 419882"/>
                <a:gd name="connsiteX3" fmla="*/ 11155 w 385784"/>
                <a:gd name="connsiteY3" fmla="*/ 225038 h 419882"/>
                <a:gd name="connsiteX4" fmla="*/ 11259 w 385784"/>
                <a:gd name="connsiteY4" fmla="*/ 199746 h 419882"/>
                <a:gd name="connsiteX5" fmla="*/ 366233 w 385784"/>
                <a:gd name="connsiteY5" fmla="*/ 4032 h 419882"/>
                <a:gd name="connsiteX6" fmla="*/ 387086 w 385784"/>
                <a:gd name="connsiteY6" fmla="*/ 12034 h 419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784" h="419882">
                  <a:moveTo>
                    <a:pt x="387086" y="12034"/>
                  </a:moveTo>
                  <a:lnTo>
                    <a:pt x="388806" y="408699"/>
                  </a:lnTo>
                  <a:cubicBezTo>
                    <a:pt x="389745" y="417344"/>
                    <a:pt x="377911" y="423123"/>
                    <a:pt x="369726" y="419666"/>
                  </a:cubicBezTo>
                  <a:lnTo>
                    <a:pt x="11155" y="225038"/>
                  </a:lnTo>
                  <a:cubicBezTo>
                    <a:pt x="-1148" y="216788"/>
                    <a:pt x="-627" y="207551"/>
                    <a:pt x="11259" y="199746"/>
                  </a:cubicBezTo>
                  <a:lnTo>
                    <a:pt x="366233" y="4032"/>
                  </a:lnTo>
                  <a:cubicBezTo>
                    <a:pt x="373323" y="-908"/>
                    <a:pt x="386096" y="3834"/>
                    <a:pt x="387086" y="12034"/>
                  </a:cubicBezTo>
                  <a:close/>
                </a:path>
              </a:pathLst>
            </a:custGeom>
            <a:solidFill>
              <a:srgbClr val="3B549A"/>
            </a:solidFill>
            <a:ln w="5200"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0BE3F8A0-C45F-45D7-AA77-3D9A08419FF5}"/>
                </a:ext>
              </a:extLst>
            </p:cNvPr>
            <p:cNvSpPr/>
            <p:nvPr/>
          </p:nvSpPr>
          <p:spPr>
            <a:xfrm flipH="1">
              <a:off x="11422167" y="2555589"/>
              <a:ext cx="193073" cy="207337"/>
            </a:xfrm>
            <a:custGeom>
              <a:avLst/>
              <a:gdLst>
                <a:gd name="connsiteX0" fmla="*/ 392299 w 390997"/>
                <a:gd name="connsiteY0" fmla="*/ 12064 h 419882"/>
                <a:gd name="connsiteX1" fmla="*/ 388806 w 390997"/>
                <a:gd name="connsiteY1" fmla="*/ 408729 h 419882"/>
                <a:gd name="connsiteX2" fmla="*/ 369726 w 390997"/>
                <a:gd name="connsiteY2" fmla="*/ 419696 h 419882"/>
                <a:gd name="connsiteX3" fmla="*/ 11155 w 390997"/>
                <a:gd name="connsiteY3" fmla="*/ 225068 h 419882"/>
                <a:gd name="connsiteX4" fmla="*/ 11259 w 390997"/>
                <a:gd name="connsiteY4" fmla="*/ 199776 h 419882"/>
                <a:gd name="connsiteX5" fmla="*/ 366233 w 390997"/>
                <a:gd name="connsiteY5" fmla="*/ 4061 h 419882"/>
                <a:gd name="connsiteX6" fmla="*/ 392299 w 390997"/>
                <a:gd name="connsiteY6" fmla="*/ 12064 h 419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0997" h="419882">
                  <a:moveTo>
                    <a:pt x="392299" y="12064"/>
                  </a:moveTo>
                  <a:lnTo>
                    <a:pt x="388806" y="408729"/>
                  </a:lnTo>
                  <a:cubicBezTo>
                    <a:pt x="389745" y="417374"/>
                    <a:pt x="377911" y="423154"/>
                    <a:pt x="369726" y="419696"/>
                  </a:cubicBezTo>
                  <a:lnTo>
                    <a:pt x="11155" y="225068"/>
                  </a:lnTo>
                  <a:cubicBezTo>
                    <a:pt x="-1148" y="216818"/>
                    <a:pt x="-627" y="207581"/>
                    <a:pt x="11259" y="199776"/>
                  </a:cubicBezTo>
                  <a:lnTo>
                    <a:pt x="366233" y="4061"/>
                  </a:lnTo>
                  <a:cubicBezTo>
                    <a:pt x="373323" y="-928"/>
                    <a:pt x="391309" y="3815"/>
                    <a:pt x="392299" y="12064"/>
                  </a:cubicBezTo>
                  <a:close/>
                </a:path>
              </a:pathLst>
            </a:custGeom>
            <a:solidFill>
              <a:srgbClr val="92278D"/>
            </a:solidFill>
            <a:ln w="5200"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4C979B5B-464E-40F7-BA62-BB182F388C57}"/>
                </a:ext>
              </a:extLst>
            </p:cNvPr>
            <p:cNvSpPr/>
            <p:nvPr/>
          </p:nvSpPr>
          <p:spPr>
            <a:xfrm flipH="1">
              <a:off x="11444898" y="1478179"/>
              <a:ext cx="193073" cy="207337"/>
            </a:xfrm>
            <a:custGeom>
              <a:avLst/>
              <a:gdLst>
                <a:gd name="connsiteX0" fmla="*/ 21372 w 390997"/>
                <a:gd name="connsiteY0" fmla="*/ 2759 h 419882"/>
                <a:gd name="connsiteX1" fmla="*/ 385885 w 390997"/>
                <a:gd name="connsiteY1" fmla="*/ 197732 h 419882"/>
                <a:gd name="connsiteX2" fmla="*/ 386511 w 390997"/>
                <a:gd name="connsiteY2" fmla="*/ 218825 h 419882"/>
                <a:gd name="connsiteX3" fmla="*/ 30495 w 390997"/>
                <a:gd name="connsiteY3" fmla="*/ 417602 h 419882"/>
                <a:gd name="connsiteX4" fmla="*/ 2135 w 390997"/>
                <a:gd name="connsiteY4" fmla="*/ 404957 h 419882"/>
                <a:gd name="connsiteX5" fmla="*/ 3699 w 390997"/>
                <a:gd name="connsiteY5" fmla="*/ 15800 h 419882"/>
                <a:gd name="connsiteX6" fmla="*/ 21372 w 390997"/>
                <a:gd name="connsiteY6" fmla="*/ 2759 h 419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0997" h="419882">
                  <a:moveTo>
                    <a:pt x="21372" y="2759"/>
                  </a:moveTo>
                  <a:lnTo>
                    <a:pt x="385885" y="197732"/>
                  </a:lnTo>
                  <a:cubicBezTo>
                    <a:pt x="394279" y="201240"/>
                    <a:pt x="393705" y="213836"/>
                    <a:pt x="386511" y="218825"/>
                  </a:cubicBezTo>
                  <a:lnTo>
                    <a:pt x="30495" y="417602"/>
                  </a:lnTo>
                  <a:cubicBezTo>
                    <a:pt x="16836" y="423629"/>
                    <a:pt x="3386" y="418640"/>
                    <a:pt x="2135" y="404957"/>
                  </a:cubicBezTo>
                  <a:lnTo>
                    <a:pt x="3699" y="15800"/>
                  </a:lnTo>
                  <a:cubicBezTo>
                    <a:pt x="2656" y="7649"/>
                    <a:pt x="13343" y="-502"/>
                    <a:pt x="21372" y="2759"/>
                  </a:cubicBezTo>
                  <a:close/>
                </a:path>
              </a:pathLst>
            </a:custGeom>
            <a:solidFill>
              <a:srgbClr val="F79520">
                <a:alpha val="70000"/>
              </a:srgbClr>
            </a:solidFill>
            <a:ln w="5200"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C1025964-3568-4D3D-89D4-86EDBB774EA7}"/>
                </a:ext>
              </a:extLst>
            </p:cNvPr>
            <p:cNvSpPr/>
            <p:nvPr/>
          </p:nvSpPr>
          <p:spPr>
            <a:xfrm flipH="1">
              <a:off x="11424561" y="1638088"/>
              <a:ext cx="190499" cy="207337"/>
            </a:xfrm>
            <a:custGeom>
              <a:avLst/>
              <a:gdLst>
                <a:gd name="connsiteX0" fmla="*/ 387086 w 385784"/>
                <a:gd name="connsiteY0" fmla="*/ 12064 h 419882"/>
                <a:gd name="connsiteX1" fmla="*/ 388806 w 385784"/>
                <a:gd name="connsiteY1" fmla="*/ 408729 h 419882"/>
                <a:gd name="connsiteX2" fmla="*/ 369726 w 385784"/>
                <a:gd name="connsiteY2" fmla="*/ 419696 h 419882"/>
                <a:gd name="connsiteX3" fmla="*/ 11155 w 385784"/>
                <a:gd name="connsiteY3" fmla="*/ 225068 h 419882"/>
                <a:gd name="connsiteX4" fmla="*/ 11259 w 385784"/>
                <a:gd name="connsiteY4" fmla="*/ 199776 h 419882"/>
                <a:gd name="connsiteX5" fmla="*/ 366233 w 385784"/>
                <a:gd name="connsiteY5" fmla="*/ 4061 h 419882"/>
                <a:gd name="connsiteX6" fmla="*/ 387086 w 385784"/>
                <a:gd name="connsiteY6" fmla="*/ 12064 h 419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784" h="419882">
                  <a:moveTo>
                    <a:pt x="387086" y="12064"/>
                  </a:moveTo>
                  <a:lnTo>
                    <a:pt x="388806" y="408729"/>
                  </a:lnTo>
                  <a:cubicBezTo>
                    <a:pt x="389745" y="417374"/>
                    <a:pt x="377911" y="423153"/>
                    <a:pt x="369726" y="419696"/>
                  </a:cubicBezTo>
                  <a:lnTo>
                    <a:pt x="11155" y="225068"/>
                  </a:lnTo>
                  <a:cubicBezTo>
                    <a:pt x="-1148" y="216818"/>
                    <a:pt x="-627" y="207581"/>
                    <a:pt x="11259" y="199776"/>
                  </a:cubicBezTo>
                  <a:lnTo>
                    <a:pt x="366233" y="4061"/>
                  </a:lnTo>
                  <a:cubicBezTo>
                    <a:pt x="373323" y="-928"/>
                    <a:pt x="386148" y="3814"/>
                    <a:pt x="387086" y="12064"/>
                  </a:cubicBezTo>
                  <a:close/>
                </a:path>
              </a:pathLst>
            </a:custGeom>
            <a:solidFill>
              <a:srgbClr val="EBE711"/>
            </a:solidFill>
            <a:ln w="5200"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089DC563-BF75-414C-8B6D-882B02CAD979}"/>
                </a:ext>
              </a:extLst>
            </p:cNvPr>
            <p:cNvSpPr/>
            <p:nvPr/>
          </p:nvSpPr>
          <p:spPr>
            <a:xfrm flipH="1">
              <a:off x="11424922" y="1336429"/>
              <a:ext cx="190499" cy="207337"/>
            </a:xfrm>
            <a:custGeom>
              <a:avLst/>
              <a:gdLst>
                <a:gd name="connsiteX0" fmla="*/ 387086 w 385784"/>
                <a:gd name="connsiteY0" fmla="*/ 12055 h 419882"/>
                <a:gd name="connsiteX1" fmla="*/ 388806 w 385784"/>
                <a:gd name="connsiteY1" fmla="*/ 408721 h 419882"/>
                <a:gd name="connsiteX2" fmla="*/ 369726 w 385784"/>
                <a:gd name="connsiteY2" fmla="*/ 419687 h 419882"/>
                <a:gd name="connsiteX3" fmla="*/ 11155 w 385784"/>
                <a:gd name="connsiteY3" fmla="*/ 225059 h 419882"/>
                <a:gd name="connsiteX4" fmla="*/ 11259 w 385784"/>
                <a:gd name="connsiteY4" fmla="*/ 199768 h 419882"/>
                <a:gd name="connsiteX5" fmla="*/ 366233 w 385784"/>
                <a:gd name="connsiteY5" fmla="*/ 4053 h 419882"/>
                <a:gd name="connsiteX6" fmla="*/ 387086 w 385784"/>
                <a:gd name="connsiteY6" fmla="*/ 12055 h 419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784" h="419882">
                  <a:moveTo>
                    <a:pt x="387086" y="12055"/>
                  </a:moveTo>
                  <a:lnTo>
                    <a:pt x="388806" y="408721"/>
                  </a:lnTo>
                  <a:cubicBezTo>
                    <a:pt x="389745" y="417365"/>
                    <a:pt x="377911" y="423145"/>
                    <a:pt x="369726" y="419687"/>
                  </a:cubicBezTo>
                  <a:lnTo>
                    <a:pt x="11155" y="225059"/>
                  </a:lnTo>
                  <a:cubicBezTo>
                    <a:pt x="-1148" y="216810"/>
                    <a:pt x="-627" y="207572"/>
                    <a:pt x="11259" y="199768"/>
                  </a:cubicBezTo>
                  <a:lnTo>
                    <a:pt x="366233" y="4053"/>
                  </a:lnTo>
                  <a:cubicBezTo>
                    <a:pt x="373323" y="-936"/>
                    <a:pt x="386148" y="3855"/>
                    <a:pt x="387086" y="12055"/>
                  </a:cubicBezTo>
                  <a:close/>
                </a:path>
              </a:pathLst>
            </a:custGeom>
            <a:solidFill>
              <a:srgbClr val="F79520"/>
            </a:solidFill>
            <a:ln w="5200"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10C966FA-0486-4660-A971-79C9FADDA391}"/>
                </a:ext>
              </a:extLst>
            </p:cNvPr>
            <p:cNvSpPr/>
            <p:nvPr/>
          </p:nvSpPr>
          <p:spPr>
            <a:xfrm flipH="1">
              <a:off x="11421063" y="1935072"/>
              <a:ext cx="193073" cy="207337"/>
            </a:xfrm>
            <a:custGeom>
              <a:avLst/>
              <a:gdLst>
                <a:gd name="connsiteX0" fmla="*/ 372807 w 390997"/>
                <a:gd name="connsiteY0" fmla="*/ 419389 h 419882"/>
                <a:gd name="connsiteX1" fmla="*/ 8293 w 390997"/>
                <a:gd name="connsiteY1" fmla="*/ 224415 h 419882"/>
                <a:gd name="connsiteX2" fmla="*/ 7667 w 390997"/>
                <a:gd name="connsiteY2" fmla="*/ 203322 h 419882"/>
                <a:gd name="connsiteX3" fmla="*/ 363683 w 390997"/>
                <a:gd name="connsiteY3" fmla="*/ 4545 h 419882"/>
                <a:gd name="connsiteX4" fmla="*/ 386830 w 390997"/>
                <a:gd name="connsiteY4" fmla="*/ 17191 h 419882"/>
                <a:gd name="connsiteX5" fmla="*/ 390480 w 390997"/>
                <a:gd name="connsiteY5" fmla="*/ 406348 h 419882"/>
                <a:gd name="connsiteX6" fmla="*/ 372807 w 390997"/>
                <a:gd name="connsiteY6" fmla="*/ 419389 h 419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0997" h="419882">
                  <a:moveTo>
                    <a:pt x="372807" y="419389"/>
                  </a:moveTo>
                  <a:lnTo>
                    <a:pt x="8293" y="224415"/>
                  </a:lnTo>
                  <a:cubicBezTo>
                    <a:pt x="-101" y="220908"/>
                    <a:pt x="473" y="208312"/>
                    <a:pt x="7667" y="203322"/>
                  </a:cubicBezTo>
                  <a:lnTo>
                    <a:pt x="363683" y="4545"/>
                  </a:lnTo>
                  <a:cubicBezTo>
                    <a:pt x="377342" y="-1481"/>
                    <a:pt x="385579" y="3508"/>
                    <a:pt x="386830" y="17191"/>
                  </a:cubicBezTo>
                  <a:lnTo>
                    <a:pt x="390480" y="406348"/>
                  </a:lnTo>
                  <a:cubicBezTo>
                    <a:pt x="391522" y="414449"/>
                    <a:pt x="380835" y="422649"/>
                    <a:pt x="372807" y="419389"/>
                  </a:cubicBezTo>
                  <a:close/>
                </a:path>
              </a:pathLst>
            </a:custGeom>
            <a:solidFill>
              <a:srgbClr val="019247"/>
            </a:solidFill>
            <a:ln w="5200"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4B607852-6018-4277-B2F4-477E5DDD00DC}"/>
                </a:ext>
              </a:extLst>
            </p:cNvPr>
            <p:cNvSpPr/>
            <p:nvPr/>
          </p:nvSpPr>
          <p:spPr>
            <a:xfrm flipH="1">
              <a:off x="11446004" y="2084341"/>
              <a:ext cx="190499" cy="207337"/>
            </a:xfrm>
            <a:custGeom>
              <a:avLst/>
              <a:gdLst>
                <a:gd name="connsiteX0" fmla="*/ 3908 w 385784"/>
                <a:gd name="connsiteY0" fmla="*/ 410671 h 419882"/>
                <a:gd name="connsiteX1" fmla="*/ 2187 w 385784"/>
                <a:gd name="connsiteY1" fmla="*/ 14006 h 419882"/>
                <a:gd name="connsiteX2" fmla="*/ 21268 w 385784"/>
                <a:gd name="connsiteY2" fmla="*/ 3040 h 419882"/>
                <a:gd name="connsiteX3" fmla="*/ 379838 w 385784"/>
                <a:gd name="connsiteY3" fmla="*/ 197668 h 419882"/>
                <a:gd name="connsiteX4" fmla="*/ 379734 w 385784"/>
                <a:gd name="connsiteY4" fmla="*/ 222959 h 419882"/>
                <a:gd name="connsiteX5" fmla="*/ 24761 w 385784"/>
                <a:gd name="connsiteY5" fmla="*/ 418674 h 419882"/>
                <a:gd name="connsiteX6" fmla="*/ 3908 w 385784"/>
                <a:gd name="connsiteY6" fmla="*/ 410671 h 419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784" h="419882">
                  <a:moveTo>
                    <a:pt x="3908" y="410671"/>
                  </a:moveTo>
                  <a:lnTo>
                    <a:pt x="2187" y="14006"/>
                  </a:lnTo>
                  <a:cubicBezTo>
                    <a:pt x="1249" y="5362"/>
                    <a:pt x="13083" y="-418"/>
                    <a:pt x="21268" y="3040"/>
                  </a:cubicBezTo>
                  <a:lnTo>
                    <a:pt x="379838" y="197668"/>
                  </a:lnTo>
                  <a:cubicBezTo>
                    <a:pt x="392142" y="205917"/>
                    <a:pt x="391620" y="215155"/>
                    <a:pt x="379734" y="222959"/>
                  </a:cubicBezTo>
                  <a:lnTo>
                    <a:pt x="24761" y="418674"/>
                  </a:lnTo>
                  <a:cubicBezTo>
                    <a:pt x="17671" y="423663"/>
                    <a:pt x="4846" y="418872"/>
                    <a:pt x="3908" y="410671"/>
                  </a:cubicBezTo>
                  <a:close/>
                </a:path>
              </a:pathLst>
            </a:custGeom>
            <a:solidFill>
              <a:srgbClr val="019247">
                <a:alpha val="70000"/>
              </a:srgbClr>
            </a:solidFill>
            <a:ln w="5200"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5D7AE14B-F750-4B60-94BF-CC60C26C8C95}"/>
                </a:ext>
              </a:extLst>
            </p:cNvPr>
            <p:cNvSpPr/>
            <p:nvPr/>
          </p:nvSpPr>
          <p:spPr>
            <a:xfrm flipH="1">
              <a:off x="11447575" y="1777313"/>
              <a:ext cx="190499" cy="207337"/>
            </a:xfrm>
            <a:custGeom>
              <a:avLst/>
              <a:gdLst>
                <a:gd name="connsiteX0" fmla="*/ 3908 w 385784"/>
                <a:gd name="connsiteY0" fmla="*/ 410672 h 419882"/>
                <a:gd name="connsiteX1" fmla="*/ 2187 w 385784"/>
                <a:gd name="connsiteY1" fmla="*/ 14006 h 419882"/>
                <a:gd name="connsiteX2" fmla="*/ 21268 w 385784"/>
                <a:gd name="connsiteY2" fmla="*/ 3040 h 419882"/>
                <a:gd name="connsiteX3" fmla="*/ 379838 w 385784"/>
                <a:gd name="connsiteY3" fmla="*/ 197668 h 419882"/>
                <a:gd name="connsiteX4" fmla="*/ 379734 w 385784"/>
                <a:gd name="connsiteY4" fmla="*/ 222959 h 419882"/>
                <a:gd name="connsiteX5" fmla="*/ 24761 w 385784"/>
                <a:gd name="connsiteY5" fmla="*/ 418674 h 419882"/>
                <a:gd name="connsiteX6" fmla="*/ 3908 w 385784"/>
                <a:gd name="connsiteY6" fmla="*/ 410672 h 419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784" h="419882">
                  <a:moveTo>
                    <a:pt x="3908" y="410672"/>
                  </a:moveTo>
                  <a:lnTo>
                    <a:pt x="2187" y="14006"/>
                  </a:lnTo>
                  <a:cubicBezTo>
                    <a:pt x="1249" y="5362"/>
                    <a:pt x="13083" y="-418"/>
                    <a:pt x="21268" y="3040"/>
                  </a:cubicBezTo>
                  <a:lnTo>
                    <a:pt x="379838" y="197668"/>
                  </a:lnTo>
                  <a:cubicBezTo>
                    <a:pt x="392142" y="205917"/>
                    <a:pt x="391620" y="215155"/>
                    <a:pt x="379734" y="222959"/>
                  </a:cubicBezTo>
                  <a:lnTo>
                    <a:pt x="24761" y="418674"/>
                  </a:lnTo>
                  <a:cubicBezTo>
                    <a:pt x="17671" y="423663"/>
                    <a:pt x="4898" y="418872"/>
                    <a:pt x="3908" y="410672"/>
                  </a:cubicBezTo>
                  <a:close/>
                </a:path>
              </a:pathLst>
            </a:custGeom>
            <a:solidFill>
              <a:srgbClr val="EBE711">
                <a:alpha val="70000"/>
              </a:srgbClr>
            </a:solidFill>
            <a:ln w="5200"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AA412FC8-E997-4B82-BD70-40F319116AC7}"/>
                </a:ext>
              </a:extLst>
            </p:cNvPr>
            <p:cNvSpPr/>
            <p:nvPr/>
          </p:nvSpPr>
          <p:spPr>
            <a:xfrm flipH="1">
              <a:off x="11705118" y="1919855"/>
              <a:ext cx="193073" cy="207337"/>
            </a:xfrm>
            <a:custGeom>
              <a:avLst/>
              <a:gdLst>
                <a:gd name="connsiteX0" fmla="*/ 19879 w 390997"/>
                <a:gd name="connsiteY0" fmla="*/ 2759 h 419882"/>
                <a:gd name="connsiteX1" fmla="*/ 384392 w 390997"/>
                <a:gd name="connsiteY1" fmla="*/ 197732 h 419882"/>
                <a:gd name="connsiteX2" fmla="*/ 385018 w 390997"/>
                <a:gd name="connsiteY2" fmla="*/ 218825 h 419882"/>
                <a:gd name="connsiteX3" fmla="*/ 29002 w 390997"/>
                <a:gd name="connsiteY3" fmla="*/ 417652 h 419882"/>
                <a:gd name="connsiteX4" fmla="*/ 5855 w 390997"/>
                <a:gd name="connsiteY4" fmla="*/ 405006 h 419882"/>
                <a:gd name="connsiteX5" fmla="*/ 2205 w 390997"/>
                <a:gd name="connsiteY5" fmla="*/ 15849 h 419882"/>
                <a:gd name="connsiteX6" fmla="*/ 19879 w 390997"/>
                <a:gd name="connsiteY6" fmla="*/ 2759 h 419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0997" h="419882">
                  <a:moveTo>
                    <a:pt x="19879" y="2759"/>
                  </a:moveTo>
                  <a:lnTo>
                    <a:pt x="384392" y="197732"/>
                  </a:lnTo>
                  <a:cubicBezTo>
                    <a:pt x="392786" y="201239"/>
                    <a:pt x="392212" y="213836"/>
                    <a:pt x="385018" y="218825"/>
                  </a:cubicBezTo>
                  <a:lnTo>
                    <a:pt x="29002" y="417652"/>
                  </a:lnTo>
                  <a:cubicBezTo>
                    <a:pt x="15343" y="423678"/>
                    <a:pt x="7106" y="418689"/>
                    <a:pt x="5855" y="405006"/>
                  </a:cubicBezTo>
                  <a:lnTo>
                    <a:pt x="2205" y="15849"/>
                  </a:lnTo>
                  <a:cubicBezTo>
                    <a:pt x="1163" y="7649"/>
                    <a:pt x="11850" y="-502"/>
                    <a:pt x="19879" y="2759"/>
                  </a:cubicBezTo>
                  <a:close/>
                </a:path>
              </a:pathLst>
            </a:custGeom>
            <a:solidFill>
              <a:srgbClr val="EBE711">
                <a:alpha val="35000"/>
              </a:srgbClr>
            </a:solidFill>
            <a:ln w="5200"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D83B0DB5-2476-4828-81E9-69B7FDB9992C}"/>
                </a:ext>
              </a:extLst>
            </p:cNvPr>
            <p:cNvSpPr/>
            <p:nvPr/>
          </p:nvSpPr>
          <p:spPr>
            <a:xfrm flipH="1">
              <a:off x="11684489" y="1782492"/>
              <a:ext cx="190499" cy="207337"/>
            </a:xfrm>
            <a:custGeom>
              <a:avLst/>
              <a:gdLst>
                <a:gd name="connsiteX0" fmla="*/ 387086 w 385784"/>
                <a:gd name="connsiteY0" fmla="*/ 12064 h 419882"/>
                <a:gd name="connsiteX1" fmla="*/ 388806 w 385784"/>
                <a:gd name="connsiteY1" fmla="*/ 408729 h 419882"/>
                <a:gd name="connsiteX2" fmla="*/ 369726 w 385784"/>
                <a:gd name="connsiteY2" fmla="*/ 419696 h 419882"/>
                <a:gd name="connsiteX3" fmla="*/ 11155 w 385784"/>
                <a:gd name="connsiteY3" fmla="*/ 225068 h 419882"/>
                <a:gd name="connsiteX4" fmla="*/ 11259 w 385784"/>
                <a:gd name="connsiteY4" fmla="*/ 199776 h 419882"/>
                <a:gd name="connsiteX5" fmla="*/ 366233 w 385784"/>
                <a:gd name="connsiteY5" fmla="*/ 4061 h 419882"/>
                <a:gd name="connsiteX6" fmla="*/ 387086 w 385784"/>
                <a:gd name="connsiteY6" fmla="*/ 12064 h 419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784" h="419882">
                  <a:moveTo>
                    <a:pt x="387086" y="12064"/>
                  </a:moveTo>
                  <a:lnTo>
                    <a:pt x="388806" y="408729"/>
                  </a:lnTo>
                  <a:cubicBezTo>
                    <a:pt x="389745" y="417374"/>
                    <a:pt x="377911" y="423153"/>
                    <a:pt x="369726" y="419696"/>
                  </a:cubicBezTo>
                  <a:lnTo>
                    <a:pt x="11155" y="225068"/>
                  </a:lnTo>
                  <a:cubicBezTo>
                    <a:pt x="-1148" y="216818"/>
                    <a:pt x="-627" y="207581"/>
                    <a:pt x="11259" y="199776"/>
                  </a:cubicBezTo>
                  <a:lnTo>
                    <a:pt x="366233" y="4061"/>
                  </a:lnTo>
                  <a:cubicBezTo>
                    <a:pt x="373323" y="-928"/>
                    <a:pt x="386096" y="3814"/>
                    <a:pt x="387086" y="12064"/>
                  </a:cubicBezTo>
                  <a:close/>
                </a:path>
              </a:pathLst>
            </a:custGeom>
            <a:solidFill>
              <a:srgbClr val="EBE711">
                <a:alpha val="50000"/>
              </a:srgbClr>
            </a:solidFill>
            <a:ln w="5200"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46E5E532-8C97-4A9C-A838-BC42CFF39CBE}"/>
                </a:ext>
              </a:extLst>
            </p:cNvPr>
            <p:cNvSpPr/>
            <p:nvPr/>
          </p:nvSpPr>
          <p:spPr>
            <a:xfrm flipH="1">
              <a:off x="11682945" y="2084642"/>
              <a:ext cx="193073" cy="207337"/>
            </a:xfrm>
            <a:custGeom>
              <a:avLst/>
              <a:gdLst>
                <a:gd name="connsiteX0" fmla="*/ 392299 w 390997"/>
                <a:gd name="connsiteY0" fmla="*/ 12064 h 419882"/>
                <a:gd name="connsiteX1" fmla="*/ 388806 w 390997"/>
                <a:gd name="connsiteY1" fmla="*/ 408729 h 419882"/>
                <a:gd name="connsiteX2" fmla="*/ 369726 w 390997"/>
                <a:gd name="connsiteY2" fmla="*/ 419696 h 419882"/>
                <a:gd name="connsiteX3" fmla="*/ 11155 w 390997"/>
                <a:gd name="connsiteY3" fmla="*/ 225068 h 419882"/>
                <a:gd name="connsiteX4" fmla="*/ 11259 w 390997"/>
                <a:gd name="connsiteY4" fmla="*/ 199776 h 419882"/>
                <a:gd name="connsiteX5" fmla="*/ 366233 w 390997"/>
                <a:gd name="connsiteY5" fmla="*/ 4061 h 419882"/>
                <a:gd name="connsiteX6" fmla="*/ 392299 w 390997"/>
                <a:gd name="connsiteY6" fmla="*/ 12064 h 419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0997" h="419882">
                  <a:moveTo>
                    <a:pt x="392299" y="12064"/>
                  </a:moveTo>
                  <a:lnTo>
                    <a:pt x="388806" y="408729"/>
                  </a:lnTo>
                  <a:cubicBezTo>
                    <a:pt x="389745" y="417374"/>
                    <a:pt x="377911" y="423153"/>
                    <a:pt x="369726" y="419696"/>
                  </a:cubicBezTo>
                  <a:lnTo>
                    <a:pt x="11155" y="225068"/>
                  </a:lnTo>
                  <a:cubicBezTo>
                    <a:pt x="-1148" y="216818"/>
                    <a:pt x="-627" y="207581"/>
                    <a:pt x="11259" y="199776"/>
                  </a:cubicBezTo>
                  <a:lnTo>
                    <a:pt x="366233" y="4061"/>
                  </a:lnTo>
                  <a:cubicBezTo>
                    <a:pt x="373323" y="-928"/>
                    <a:pt x="391361" y="3814"/>
                    <a:pt x="392299" y="12064"/>
                  </a:cubicBezTo>
                  <a:close/>
                </a:path>
              </a:pathLst>
            </a:custGeom>
            <a:solidFill>
              <a:srgbClr val="019247">
                <a:alpha val="50000"/>
              </a:srgbClr>
            </a:solidFill>
            <a:ln w="5200"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68296A0B-2D8B-40AC-ADD5-7AB876872529}"/>
                </a:ext>
              </a:extLst>
            </p:cNvPr>
            <p:cNvSpPr/>
            <p:nvPr/>
          </p:nvSpPr>
          <p:spPr>
            <a:xfrm flipH="1">
              <a:off x="11418335" y="2868842"/>
              <a:ext cx="195648" cy="209776"/>
            </a:xfrm>
            <a:custGeom>
              <a:avLst/>
              <a:gdLst>
                <a:gd name="connsiteX0" fmla="*/ 374582 w 396210"/>
                <a:gd name="connsiteY0" fmla="*/ 421071 h 424822"/>
                <a:gd name="connsiteX1" fmla="*/ 10068 w 396210"/>
                <a:gd name="connsiteY1" fmla="*/ 226097 h 424822"/>
                <a:gd name="connsiteX2" fmla="*/ 9443 w 396210"/>
                <a:gd name="connsiteY2" fmla="*/ 205005 h 424822"/>
                <a:gd name="connsiteX3" fmla="*/ 365459 w 396210"/>
                <a:gd name="connsiteY3" fmla="*/ 6227 h 424822"/>
                <a:gd name="connsiteX4" fmla="*/ 388606 w 396210"/>
                <a:gd name="connsiteY4" fmla="*/ 18873 h 424822"/>
                <a:gd name="connsiteX5" fmla="*/ 392255 w 396210"/>
                <a:gd name="connsiteY5" fmla="*/ 408030 h 424822"/>
                <a:gd name="connsiteX6" fmla="*/ 374582 w 396210"/>
                <a:gd name="connsiteY6" fmla="*/ 421071 h 424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210" h="424822">
                  <a:moveTo>
                    <a:pt x="374582" y="421071"/>
                  </a:moveTo>
                  <a:lnTo>
                    <a:pt x="10068" y="226097"/>
                  </a:lnTo>
                  <a:cubicBezTo>
                    <a:pt x="1675" y="222590"/>
                    <a:pt x="2248" y="209994"/>
                    <a:pt x="9443" y="205005"/>
                  </a:cubicBezTo>
                  <a:lnTo>
                    <a:pt x="365459" y="6227"/>
                  </a:lnTo>
                  <a:cubicBezTo>
                    <a:pt x="379118" y="201"/>
                    <a:pt x="387355" y="5190"/>
                    <a:pt x="388606" y="18873"/>
                  </a:cubicBezTo>
                  <a:lnTo>
                    <a:pt x="392255" y="408030"/>
                  </a:lnTo>
                  <a:cubicBezTo>
                    <a:pt x="393298" y="416181"/>
                    <a:pt x="382610" y="424381"/>
                    <a:pt x="374582" y="421071"/>
                  </a:cubicBezTo>
                  <a:close/>
                </a:path>
              </a:pathLst>
            </a:custGeom>
            <a:solidFill>
              <a:srgbClr val="41C4E0"/>
            </a:solidFill>
            <a:ln w="9525"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5AE64C58-1FC2-4892-ADA5-66655A95A17F}"/>
                </a:ext>
              </a:extLst>
            </p:cNvPr>
            <p:cNvSpPr/>
            <p:nvPr/>
          </p:nvSpPr>
          <p:spPr>
            <a:xfrm flipH="1">
              <a:off x="11443277" y="3018136"/>
              <a:ext cx="193073" cy="209776"/>
            </a:xfrm>
            <a:custGeom>
              <a:avLst/>
              <a:gdLst>
                <a:gd name="connsiteX0" fmla="*/ 5683 w 390997"/>
                <a:gd name="connsiteY0" fmla="*/ 412354 h 424822"/>
                <a:gd name="connsiteX1" fmla="*/ 3963 w 390997"/>
                <a:gd name="connsiteY1" fmla="*/ 15689 h 424822"/>
                <a:gd name="connsiteX2" fmla="*/ 23043 w 390997"/>
                <a:gd name="connsiteY2" fmla="*/ 4722 h 424822"/>
                <a:gd name="connsiteX3" fmla="*/ 381614 w 390997"/>
                <a:gd name="connsiteY3" fmla="*/ 199350 h 424822"/>
                <a:gd name="connsiteX4" fmla="*/ 381510 w 390997"/>
                <a:gd name="connsiteY4" fmla="*/ 224642 h 424822"/>
                <a:gd name="connsiteX5" fmla="*/ 26536 w 390997"/>
                <a:gd name="connsiteY5" fmla="*/ 420356 h 424822"/>
                <a:gd name="connsiteX6" fmla="*/ 5683 w 390997"/>
                <a:gd name="connsiteY6" fmla="*/ 412354 h 424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0997" h="424822">
                  <a:moveTo>
                    <a:pt x="5683" y="412354"/>
                  </a:moveTo>
                  <a:lnTo>
                    <a:pt x="3963" y="15689"/>
                  </a:lnTo>
                  <a:cubicBezTo>
                    <a:pt x="3024" y="7044"/>
                    <a:pt x="14858" y="1264"/>
                    <a:pt x="23043" y="4722"/>
                  </a:cubicBezTo>
                  <a:lnTo>
                    <a:pt x="381614" y="199350"/>
                  </a:lnTo>
                  <a:cubicBezTo>
                    <a:pt x="393917" y="207599"/>
                    <a:pt x="393396" y="216837"/>
                    <a:pt x="381510" y="224642"/>
                  </a:cubicBezTo>
                  <a:lnTo>
                    <a:pt x="26536" y="420356"/>
                  </a:lnTo>
                  <a:cubicBezTo>
                    <a:pt x="19446" y="425346"/>
                    <a:pt x="6673" y="420554"/>
                    <a:pt x="5683" y="412354"/>
                  </a:cubicBezTo>
                  <a:close/>
                </a:path>
              </a:pathLst>
            </a:custGeom>
            <a:solidFill>
              <a:srgbClr val="41C4E0">
                <a:alpha val="70000"/>
              </a:srgbClr>
            </a:solidFill>
            <a:ln w="952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83A366FE-CF66-4966-8AE3-957A33FDD902}"/>
                </a:ext>
              </a:extLst>
            </p:cNvPr>
            <p:cNvSpPr/>
            <p:nvPr/>
          </p:nvSpPr>
          <p:spPr>
            <a:xfrm flipH="1">
              <a:off x="11444822" y="2708668"/>
              <a:ext cx="193073" cy="209776"/>
            </a:xfrm>
            <a:custGeom>
              <a:avLst/>
              <a:gdLst>
                <a:gd name="connsiteX0" fmla="*/ 5683 w 390997"/>
                <a:gd name="connsiteY0" fmla="*/ 412354 h 424822"/>
                <a:gd name="connsiteX1" fmla="*/ 3963 w 390997"/>
                <a:gd name="connsiteY1" fmla="*/ 15689 h 424822"/>
                <a:gd name="connsiteX2" fmla="*/ 23043 w 390997"/>
                <a:gd name="connsiteY2" fmla="*/ 4722 h 424822"/>
                <a:gd name="connsiteX3" fmla="*/ 381614 w 390997"/>
                <a:gd name="connsiteY3" fmla="*/ 199350 h 424822"/>
                <a:gd name="connsiteX4" fmla="*/ 381510 w 390997"/>
                <a:gd name="connsiteY4" fmla="*/ 224642 h 424822"/>
                <a:gd name="connsiteX5" fmla="*/ 26536 w 390997"/>
                <a:gd name="connsiteY5" fmla="*/ 420356 h 424822"/>
                <a:gd name="connsiteX6" fmla="*/ 5683 w 390997"/>
                <a:gd name="connsiteY6" fmla="*/ 412354 h 424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0997" h="424822">
                  <a:moveTo>
                    <a:pt x="5683" y="412354"/>
                  </a:moveTo>
                  <a:lnTo>
                    <a:pt x="3963" y="15689"/>
                  </a:lnTo>
                  <a:cubicBezTo>
                    <a:pt x="3024" y="7044"/>
                    <a:pt x="14858" y="1264"/>
                    <a:pt x="23043" y="4722"/>
                  </a:cubicBezTo>
                  <a:lnTo>
                    <a:pt x="381614" y="199350"/>
                  </a:lnTo>
                  <a:cubicBezTo>
                    <a:pt x="393917" y="207599"/>
                    <a:pt x="393396" y="216837"/>
                    <a:pt x="381510" y="224642"/>
                  </a:cubicBezTo>
                  <a:lnTo>
                    <a:pt x="26536" y="420356"/>
                  </a:lnTo>
                  <a:cubicBezTo>
                    <a:pt x="19446" y="425296"/>
                    <a:pt x="6621" y="420554"/>
                    <a:pt x="5683" y="412354"/>
                  </a:cubicBezTo>
                  <a:close/>
                </a:path>
              </a:pathLst>
            </a:custGeom>
            <a:solidFill>
              <a:srgbClr val="92278D">
                <a:alpha val="70000"/>
              </a:srgbClr>
            </a:solidFill>
            <a:ln w="9525"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B7A68A54-EEB3-4F96-9720-736942EFBAFE}"/>
                </a:ext>
              </a:extLst>
            </p:cNvPr>
            <p:cNvSpPr/>
            <p:nvPr/>
          </p:nvSpPr>
          <p:spPr>
            <a:xfrm flipH="1">
              <a:off x="11702390" y="2858528"/>
              <a:ext cx="195648" cy="209776"/>
            </a:xfrm>
            <a:custGeom>
              <a:avLst/>
              <a:gdLst>
                <a:gd name="connsiteX0" fmla="*/ 21654 w 396210"/>
                <a:gd name="connsiteY0" fmla="*/ 4441 h 424822"/>
                <a:gd name="connsiteX1" fmla="*/ 386168 w 396210"/>
                <a:gd name="connsiteY1" fmla="*/ 199414 h 424822"/>
                <a:gd name="connsiteX2" fmla="*/ 386793 w 396210"/>
                <a:gd name="connsiteY2" fmla="*/ 220507 h 424822"/>
                <a:gd name="connsiteX3" fmla="*/ 30777 w 396210"/>
                <a:gd name="connsiteY3" fmla="*/ 419285 h 424822"/>
                <a:gd name="connsiteX4" fmla="*/ 7630 w 396210"/>
                <a:gd name="connsiteY4" fmla="*/ 406639 h 424822"/>
                <a:gd name="connsiteX5" fmla="*/ 3981 w 396210"/>
                <a:gd name="connsiteY5" fmla="*/ 17482 h 424822"/>
                <a:gd name="connsiteX6" fmla="*/ 21654 w 396210"/>
                <a:gd name="connsiteY6" fmla="*/ 4441 h 424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210" h="424822">
                  <a:moveTo>
                    <a:pt x="21654" y="4441"/>
                  </a:moveTo>
                  <a:lnTo>
                    <a:pt x="386168" y="199414"/>
                  </a:lnTo>
                  <a:cubicBezTo>
                    <a:pt x="394561" y="202922"/>
                    <a:pt x="393988" y="215518"/>
                    <a:pt x="386793" y="220507"/>
                  </a:cubicBezTo>
                  <a:lnTo>
                    <a:pt x="30777" y="419285"/>
                  </a:lnTo>
                  <a:cubicBezTo>
                    <a:pt x="17118" y="425311"/>
                    <a:pt x="8881" y="420322"/>
                    <a:pt x="7630" y="406639"/>
                  </a:cubicBezTo>
                  <a:lnTo>
                    <a:pt x="3981" y="17482"/>
                  </a:lnTo>
                  <a:cubicBezTo>
                    <a:pt x="2938" y="9331"/>
                    <a:pt x="13625" y="1181"/>
                    <a:pt x="21654" y="4441"/>
                  </a:cubicBezTo>
                  <a:close/>
                </a:path>
              </a:pathLst>
            </a:custGeom>
            <a:solidFill>
              <a:srgbClr val="92278D">
                <a:alpha val="35000"/>
              </a:srgbClr>
            </a:solidFill>
            <a:ln w="9525"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DC671CE9-610F-4FED-A8B8-028FF4E47C0E}"/>
                </a:ext>
              </a:extLst>
            </p:cNvPr>
            <p:cNvSpPr/>
            <p:nvPr/>
          </p:nvSpPr>
          <p:spPr>
            <a:xfrm flipH="1">
              <a:off x="11681762" y="2708959"/>
              <a:ext cx="193073" cy="209776"/>
            </a:xfrm>
            <a:custGeom>
              <a:avLst/>
              <a:gdLst>
                <a:gd name="connsiteX0" fmla="*/ 388861 w 390997"/>
                <a:gd name="connsiteY0" fmla="*/ 13716 h 424822"/>
                <a:gd name="connsiteX1" fmla="*/ 390582 w 390997"/>
                <a:gd name="connsiteY1" fmla="*/ 410381 h 424822"/>
                <a:gd name="connsiteX2" fmla="*/ 371501 w 390997"/>
                <a:gd name="connsiteY2" fmla="*/ 421348 h 424822"/>
                <a:gd name="connsiteX3" fmla="*/ 12930 w 390997"/>
                <a:gd name="connsiteY3" fmla="*/ 226720 h 424822"/>
                <a:gd name="connsiteX4" fmla="*/ 13035 w 390997"/>
                <a:gd name="connsiteY4" fmla="*/ 201428 h 424822"/>
                <a:gd name="connsiteX5" fmla="*/ 368008 w 390997"/>
                <a:gd name="connsiteY5" fmla="*/ 5714 h 424822"/>
                <a:gd name="connsiteX6" fmla="*/ 388861 w 390997"/>
                <a:gd name="connsiteY6" fmla="*/ 13716 h 424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0997" h="424822">
                  <a:moveTo>
                    <a:pt x="388861" y="13716"/>
                  </a:moveTo>
                  <a:lnTo>
                    <a:pt x="390582" y="410381"/>
                  </a:lnTo>
                  <a:cubicBezTo>
                    <a:pt x="391520" y="419026"/>
                    <a:pt x="379686" y="424805"/>
                    <a:pt x="371501" y="421348"/>
                  </a:cubicBezTo>
                  <a:lnTo>
                    <a:pt x="12930" y="226720"/>
                  </a:lnTo>
                  <a:cubicBezTo>
                    <a:pt x="627" y="218471"/>
                    <a:pt x="1148" y="209233"/>
                    <a:pt x="13035" y="201428"/>
                  </a:cubicBezTo>
                  <a:lnTo>
                    <a:pt x="368008" y="5714"/>
                  </a:lnTo>
                  <a:cubicBezTo>
                    <a:pt x="375150" y="774"/>
                    <a:pt x="387923" y="5516"/>
                    <a:pt x="388861" y="13716"/>
                  </a:cubicBezTo>
                  <a:close/>
                </a:path>
              </a:pathLst>
            </a:custGeom>
            <a:solidFill>
              <a:srgbClr val="92278D">
                <a:alpha val="50000"/>
              </a:srgbClr>
            </a:solidFill>
            <a:ln w="9525"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5B95BBEA-DD64-4FC9-8842-C7C342ED1801}"/>
                </a:ext>
              </a:extLst>
            </p:cNvPr>
            <p:cNvSpPr/>
            <p:nvPr/>
          </p:nvSpPr>
          <p:spPr>
            <a:xfrm flipH="1">
              <a:off x="11680192" y="3018437"/>
              <a:ext cx="193073" cy="209776"/>
            </a:xfrm>
            <a:custGeom>
              <a:avLst/>
              <a:gdLst>
                <a:gd name="connsiteX0" fmla="*/ 388861 w 390997"/>
                <a:gd name="connsiteY0" fmla="*/ 13746 h 424822"/>
                <a:gd name="connsiteX1" fmla="*/ 390582 w 390997"/>
                <a:gd name="connsiteY1" fmla="*/ 410411 h 424822"/>
                <a:gd name="connsiteX2" fmla="*/ 371501 w 390997"/>
                <a:gd name="connsiteY2" fmla="*/ 421378 h 424822"/>
                <a:gd name="connsiteX3" fmla="*/ 12930 w 390997"/>
                <a:gd name="connsiteY3" fmla="*/ 226750 h 424822"/>
                <a:gd name="connsiteX4" fmla="*/ 13035 w 390997"/>
                <a:gd name="connsiteY4" fmla="*/ 201458 h 424822"/>
                <a:gd name="connsiteX5" fmla="*/ 368008 w 390997"/>
                <a:gd name="connsiteY5" fmla="*/ 5744 h 424822"/>
                <a:gd name="connsiteX6" fmla="*/ 388861 w 390997"/>
                <a:gd name="connsiteY6" fmla="*/ 13746 h 424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0997" h="424822">
                  <a:moveTo>
                    <a:pt x="388861" y="13746"/>
                  </a:moveTo>
                  <a:lnTo>
                    <a:pt x="390582" y="410411"/>
                  </a:lnTo>
                  <a:cubicBezTo>
                    <a:pt x="391520" y="419056"/>
                    <a:pt x="379686" y="424835"/>
                    <a:pt x="371501" y="421378"/>
                  </a:cubicBezTo>
                  <a:lnTo>
                    <a:pt x="12930" y="226750"/>
                  </a:lnTo>
                  <a:cubicBezTo>
                    <a:pt x="627" y="218501"/>
                    <a:pt x="1148" y="209263"/>
                    <a:pt x="13035" y="201458"/>
                  </a:cubicBezTo>
                  <a:lnTo>
                    <a:pt x="368008" y="5744"/>
                  </a:lnTo>
                  <a:cubicBezTo>
                    <a:pt x="375098" y="754"/>
                    <a:pt x="387871" y="5497"/>
                    <a:pt x="388861" y="13746"/>
                  </a:cubicBezTo>
                  <a:close/>
                </a:path>
              </a:pathLst>
            </a:custGeom>
            <a:solidFill>
              <a:srgbClr val="41C4E0">
                <a:alpha val="50000"/>
              </a:srgbClr>
            </a:solidFill>
            <a:ln w="9525"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CA121224-4ECA-4879-81FC-F949B8790FB9}"/>
                </a:ext>
              </a:extLst>
            </p:cNvPr>
            <p:cNvSpPr/>
            <p:nvPr/>
          </p:nvSpPr>
          <p:spPr>
            <a:xfrm flipH="1">
              <a:off x="11680785" y="2393872"/>
              <a:ext cx="193073" cy="207337"/>
            </a:xfrm>
            <a:custGeom>
              <a:avLst/>
              <a:gdLst>
                <a:gd name="connsiteX0" fmla="*/ 372807 w 390997"/>
                <a:gd name="connsiteY0" fmla="*/ 419389 h 419882"/>
                <a:gd name="connsiteX1" fmla="*/ 8293 w 390997"/>
                <a:gd name="connsiteY1" fmla="*/ 224415 h 419882"/>
                <a:gd name="connsiteX2" fmla="*/ 7667 w 390997"/>
                <a:gd name="connsiteY2" fmla="*/ 203323 h 419882"/>
                <a:gd name="connsiteX3" fmla="*/ 363683 w 390997"/>
                <a:gd name="connsiteY3" fmla="*/ 4545 h 419882"/>
                <a:gd name="connsiteX4" fmla="*/ 386830 w 390997"/>
                <a:gd name="connsiteY4" fmla="*/ 17191 h 419882"/>
                <a:gd name="connsiteX5" fmla="*/ 390480 w 390997"/>
                <a:gd name="connsiteY5" fmla="*/ 406348 h 419882"/>
                <a:gd name="connsiteX6" fmla="*/ 372807 w 390997"/>
                <a:gd name="connsiteY6" fmla="*/ 419389 h 419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0997" h="419882">
                  <a:moveTo>
                    <a:pt x="372807" y="419389"/>
                  </a:moveTo>
                  <a:lnTo>
                    <a:pt x="8293" y="224415"/>
                  </a:lnTo>
                  <a:cubicBezTo>
                    <a:pt x="-101" y="220908"/>
                    <a:pt x="473" y="208311"/>
                    <a:pt x="7667" y="203323"/>
                  </a:cubicBezTo>
                  <a:lnTo>
                    <a:pt x="363683" y="4545"/>
                  </a:lnTo>
                  <a:cubicBezTo>
                    <a:pt x="377342" y="-1481"/>
                    <a:pt x="385579" y="3508"/>
                    <a:pt x="386830" y="17191"/>
                  </a:cubicBezTo>
                  <a:lnTo>
                    <a:pt x="390480" y="406348"/>
                  </a:lnTo>
                  <a:cubicBezTo>
                    <a:pt x="391522" y="414449"/>
                    <a:pt x="380835" y="422649"/>
                    <a:pt x="372807" y="419389"/>
                  </a:cubicBezTo>
                  <a:close/>
                </a:path>
              </a:pathLst>
            </a:custGeom>
            <a:solidFill>
              <a:srgbClr val="3B549A">
                <a:alpha val="50000"/>
              </a:srgbClr>
            </a:solidFill>
            <a:ln w="5200"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C536A696-556C-424D-AE3F-F96B94E4F854}"/>
                </a:ext>
              </a:extLst>
            </p:cNvPr>
            <p:cNvSpPr/>
            <p:nvPr/>
          </p:nvSpPr>
          <p:spPr>
            <a:xfrm flipH="1">
              <a:off x="11705727" y="2543141"/>
              <a:ext cx="190499" cy="207337"/>
            </a:xfrm>
            <a:custGeom>
              <a:avLst/>
              <a:gdLst>
                <a:gd name="connsiteX0" fmla="*/ 3908 w 385784"/>
                <a:gd name="connsiteY0" fmla="*/ 410672 h 419882"/>
                <a:gd name="connsiteX1" fmla="*/ 2187 w 385784"/>
                <a:gd name="connsiteY1" fmla="*/ 14006 h 419882"/>
                <a:gd name="connsiteX2" fmla="*/ 21268 w 385784"/>
                <a:gd name="connsiteY2" fmla="*/ 3040 h 419882"/>
                <a:gd name="connsiteX3" fmla="*/ 379838 w 385784"/>
                <a:gd name="connsiteY3" fmla="*/ 197668 h 419882"/>
                <a:gd name="connsiteX4" fmla="*/ 379734 w 385784"/>
                <a:gd name="connsiteY4" fmla="*/ 222960 h 419882"/>
                <a:gd name="connsiteX5" fmla="*/ 24656 w 385784"/>
                <a:gd name="connsiteY5" fmla="*/ 418674 h 419882"/>
                <a:gd name="connsiteX6" fmla="*/ 3908 w 385784"/>
                <a:gd name="connsiteY6" fmla="*/ 410672 h 419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784" h="419882">
                  <a:moveTo>
                    <a:pt x="3908" y="410672"/>
                  </a:moveTo>
                  <a:lnTo>
                    <a:pt x="2187" y="14006"/>
                  </a:lnTo>
                  <a:cubicBezTo>
                    <a:pt x="1249" y="5362"/>
                    <a:pt x="13083" y="-418"/>
                    <a:pt x="21268" y="3040"/>
                  </a:cubicBezTo>
                  <a:lnTo>
                    <a:pt x="379838" y="197668"/>
                  </a:lnTo>
                  <a:cubicBezTo>
                    <a:pt x="392142" y="205917"/>
                    <a:pt x="391621" y="215155"/>
                    <a:pt x="379734" y="222960"/>
                  </a:cubicBezTo>
                  <a:lnTo>
                    <a:pt x="24656" y="418674"/>
                  </a:lnTo>
                  <a:cubicBezTo>
                    <a:pt x="17619" y="423663"/>
                    <a:pt x="4846" y="418872"/>
                    <a:pt x="3908" y="410672"/>
                  </a:cubicBezTo>
                  <a:close/>
                </a:path>
              </a:pathLst>
            </a:custGeom>
            <a:solidFill>
              <a:srgbClr val="3B549A">
                <a:alpha val="35000"/>
              </a:srgbClr>
            </a:solidFill>
            <a:ln w="5200"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D93585B8-7EEE-4901-9582-B49FDD50C093}"/>
                </a:ext>
              </a:extLst>
            </p:cNvPr>
            <p:cNvSpPr/>
            <p:nvPr/>
          </p:nvSpPr>
          <p:spPr>
            <a:xfrm flipH="1">
              <a:off x="11707297" y="2238551"/>
              <a:ext cx="190499" cy="207337"/>
            </a:xfrm>
            <a:custGeom>
              <a:avLst/>
              <a:gdLst>
                <a:gd name="connsiteX0" fmla="*/ 3908 w 385784"/>
                <a:gd name="connsiteY0" fmla="*/ 410672 h 419882"/>
                <a:gd name="connsiteX1" fmla="*/ 2187 w 385784"/>
                <a:gd name="connsiteY1" fmla="*/ 14006 h 419882"/>
                <a:gd name="connsiteX2" fmla="*/ 21268 w 385784"/>
                <a:gd name="connsiteY2" fmla="*/ 3040 h 419882"/>
                <a:gd name="connsiteX3" fmla="*/ 379838 w 385784"/>
                <a:gd name="connsiteY3" fmla="*/ 197668 h 419882"/>
                <a:gd name="connsiteX4" fmla="*/ 379734 w 385784"/>
                <a:gd name="connsiteY4" fmla="*/ 222959 h 419882"/>
                <a:gd name="connsiteX5" fmla="*/ 24709 w 385784"/>
                <a:gd name="connsiteY5" fmla="*/ 418674 h 419882"/>
                <a:gd name="connsiteX6" fmla="*/ 3908 w 385784"/>
                <a:gd name="connsiteY6" fmla="*/ 410672 h 419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784" h="419882">
                  <a:moveTo>
                    <a:pt x="3908" y="410672"/>
                  </a:moveTo>
                  <a:lnTo>
                    <a:pt x="2187" y="14006"/>
                  </a:lnTo>
                  <a:cubicBezTo>
                    <a:pt x="1249" y="5362"/>
                    <a:pt x="13083" y="-418"/>
                    <a:pt x="21268" y="3040"/>
                  </a:cubicBezTo>
                  <a:lnTo>
                    <a:pt x="379838" y="197668"/>
                  </a:lnTo>
                  <a:cubicBezTo>
                    <a:pt x="392142" y="205917"/>
                    <a:pt x="391621" y="215155"/>
                    <a:pt x="379734" y="222959"/>
                  </a:cubicBezTo>
                  <a:lnTo>
                    <a:pt x="24709" y="418674"/>
                  </a:lnTo>
                  <a:cubicBezTo>
                    <a:pt x="17671" y="423614"/>
                    <a:pt x="4898" y="418872"/>
                    <a:pt x="3908" y="410672"/>
                  </a:cubicBezTo>
                  <a:close/>
                </a:path>
              </a:pathLst>
            </a:custGeom>
            <a:solidFill>
              <a:srgbClr val="019247">
                <a:alpha val="35000"/>
              </a:srgbClr>
            </a:solidFill>
            <a:ln w="5200"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6A44C119-5C94-4D80-9E5E-CEB8C0F17F7E}"/>
                </a:ext>
              </a:extLst>
            </p:cNvPr>
            <p:cNvSpPr/>
            <p:nvPr/>
          </p:nvSpPr>
          <p:spPr>
            <a:xfrm flipH="1">
              <a:off x="11682355" y="1478492"/>
              <a:ext cx="193073" cy="207337"/>
            </a:xfrm>
            <a:custGeom>
              <a:avLst/>
              <a:gdLst>
                <a:gd name="connsiteX0" fmla="*/ 372807 w 390997"/>
                <a:gd name="connsiteY0" fmla="*/ 419389 h 419882"/>
                <a:gd name="connsiteX1" fmla="*/ 8293 w 390997"/>
                <a:gd name="connsiteY1" fmla="*/ 224415 h 419882"/>
                <a:gd name="connsiteX2" fmla="*/ 7667 w 390997"/>
                <a:gd name="connsiteY2" fmla="*/ 203322 h 419882"/>
                <a:gd name="connsiteX3" fmla="*/ 363683 w 390997"/>
                <a:gd name="connsiteY3" fmla="*/ 4545 h 419882"/>
                <a:gd name="connsiteX4" fmla="*/ 386830 w 390997"/>
                <a:gd name="connsiteY4" fmla="*/ 17191 h 419882"/>
                <a:gd name="connsiteX5" fmla="*/ 390480 w 390997"/>
                <a:gd name="connsiteY5" fmla="*/ 406348 h 419882"/>
                <a:gd name="connsiteX6" fmla="*/ 372807 w 390997"/>
                <a:gd name="connsiteY6" fmla="*/ 419389 h 419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0997" h="419882">
                  <a:moveTo>
                    <a:pt x="372807" y="419389"/>
                  </a:moveTo>
                  <a:lnTo>
                    <a:pt x="8293" y="224415"/>
                  </a:lnTo>
                  <a:cubicBezTo>
                    <a:pt x="-101" y="220908"/>
                    <a:pt x="473" y="208312"/>
                    <a:pt x="7667" y="203322"/>
                  </a:cubicBezTo>
                  <a:lnTo>
                    <a:pt x="363683" y="4545"/>
                  </a:lnTo>
                  <a:cubicBezTo>
                    <a:pt x="377342" y="-1481"/>
                    <a:pt x="385579" y="3508"/>
                    <a:pt x="386830" y="17191"/>
                  </a:cubicBezTo>
                  <a:lnTo>
                    <a:pt x="390480" y="406348"/>
                  </a:lnTo>
                  <a:cubicBezTo>
                    <a:pt x="391522" y="414498"/>
                    <a:pt x="380835" y="422649"/>
                    <a:pt x="372807" y="419389"/>
                  </a:cubicBezTo>
                  <a:close/>
                </a:path>
              </a:pathLst>
            </a:custGeom>
            <a:solidFill>
              <a:srgbClr val="F79520">
                <a:alpha val="50000"/>
              </a:srgbClr>
            </a:solidFill>
            <a:ln w="5200"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C196D248-6F70-4018-8029-54605F7161E0}"/>
                </a:ext>
              </a:extLst>
            </p:cNvPr>
            <p:cNvSpPr/>
            <p:nvPr/>
          </p:nvSpPr>
          <p:spPr>
            <a:xfrm flipH="1">
              <a:off x="11682355" y="1173780"/>
              <a:ext cx="193073" cy="207337"/>
            </a:xfrm>
            <a:custGeom>
              <a:avLst/>
              <a:gdLst>
                <a:gd name="connsiteX0" fmla="*/ 372807 w 390997"/>
                <a:gd name="connsiteY0" fmla="*/ 419389 h 419882"/>
                <a:gd name="connsiteX1" fmla="*/ 8293 w 390997"/>
                <a:gd name="connsiteY1" fmla="*/ 224415 h 419882"/>
                <a:gd name="connsiteX2" fmla="*/ 7667 w 390997"/>
                <a:gd name="connsiteY2" fmla="*/ 203322 h 419882"/>
                <a:gd name="connsiteX3" fmla="*/ 363683 w 390997"/>
                <a:gd name="connsiteY3" fmla="*/ 4545 h 419882"/>
                <a:gd name="connsiteX4" fmla="*/ 386830 w 390997"/>
                <a:gd name="connsiteY4" fmla="*/ 17191 h 419882"/>
                <a:gd name="connsiteX5" fmla="*/ 390480 w 390997"/>
                <a:gd name="connsiteY5" fmla="*/ 406348 h 419882"/>
                <a:gd name="connsiteX6" fmla="*/ 372807 w 390997"/>
                <a:gd name="connsiteY6" fmla="*/ 419389 h 419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0997" h="419882">
                  <a:moveTo>
                    <a:pt x="372807" y="419389"/>
                  </a:moveTo>
                  <a:lnTo>
                    <a:pt x="8293" y="224415"/>
                  </a:lnTo>
                  <a:cubicBezTo>
                    <a:pt x="-101" y="220908"/>
                    <a:pt x="473" y="208312"/>
                    <a:pt x="7667" y="203322"/>
                  </a:cubicBezTo>
                  <a:lnTo>
                    <a:pt x="363683" y="4545"/>
                  </a:lnTo>
                  <a:cubicBezTo>
                    <a:pt x="377342" y="-1481"/>
                    <a:pt x="385579" y="3508"/>
                    <a:pt x="386830" y="17191"/>
                  </a:cubicBezTo>
                  <a:lnTo>
                    <a:pt x="390480" y="406348"/>
                  </a:lnTo>
                  <a:cubicBezTo>
                    <a:pt x="391522" y="414498"/>
                    <a:pt x="380835" y="422649"/>
                    <a:pt x="372807" y="419389"/>
                  </a:cubicBezTo>
                  <a:close/>
                </a:path>
              </a:pathLst>
            </a:custGeom>
            <a:solidFill>
              <a:srgbClr val="EE202E">
                <a:alpha val="50000"/>
              </a:srgbClr>
            </a:solidFill>
            <a:ln w="5200"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20995B0F-247A-4CD2-9F0D-D8DF9366F0C5}"/>
                </a:ext>
              </a:extLst>
            </p:cNvPr>
            <p:cNvSpPr/>
            <p:nvPr/>
          </p:nvSpPr>
          <p:spPr>
            <a:xfrm flipH="1">
              <a:off x="11704749" y="1625322"/>
              <a:ext cx="190499" cy="207337"/>
            </a:xfrm>
            <a:custGeom>
              <a:avLst/>
              <a:gdLst>
                <a:gd name="connsiteX0" fmla="*/ 3908 w 385784"/>
                <a:gd name="connsiteY0" fmla="*/ 410671 h 419882"/>
                <a:gd name="connsiteX1" fmla="*/ 2187 w 385784"/>
                <a:gd name="connsiteY1" fmla="*/ 14006 h 419882"/>
                <a:gd name="connsiteX2" fmla="*/ 21268 w 385784"/>
                <a:gd name="connsiteY2" fmla="*/ 3040 h 419882"/>
                <a:gd name="connsiteX3" fmla="*/ 379786 w 385784"/>
                <a:gd name="connsiteY3" fmla="*/ 197717 h 419882"/>
                <a:gd name="connsiteX4" fmla="*/ 379682 w 385784"/>
                <a:gd name="connsiteY4" fmla="*/ 223009 h 419882"/>
                <a:gd name="connsiteX5" fmla="*/ 24709 w 385784"/>
                <a:gd name="connsiteY5" fmla="*/ 418723 h 419882"/>
                <a:gd name="connsiteX6" fmla="*/ 3908 w 385784"/>
                <a:gd name="connsiteY6" fmla="*/ 410671 h 419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784" h="419882">
                  <a:moveTo>
                    <a:pt x="3908" y="410671"/>
                  </a:moveTo>
                  <a:lnTo>
                    <a:pt x="2187" y="14006"/>
                  </a:lnTo>
                  <a:cubicBezTo>
                    <a:pt x="1249" y="5362"/>
                    <a:pt x="13083" y="-418"/>
                    <a:pt x="21268" y="3040"/>
                  </a:cubicBezTo>
                  <a:lnTo>
                    <a:pt x="379786" y="197717"/>
                  </a:lnTo>
                  <a:cubicBezTo>
                    <a:pt x="392090" y="205967"/>
                    <a:pt x="391568" y="215204"/>
                    <a:pt x="379682" y="223009"/>
                  </a:cubicBezTo>
                  <a:lnTo>
                    <a:pt x="24709" y="418723"/>
                  </a:lnTo>
                  <a:cubicBezTo>
                    <a:pt x="17671" y="423663"/>
                    <a:pt x="4898" y="418921"/>
                    <a:pt x="3908" y="410671"/>
                  </a:cubicBezTo>
                  <a:close/>
                </a:path>
              </a:pathLst>
            </a:custGeom>
            <a:solidFill>
              <a:srgbClr val="F79520">
                <a:alpha val="35000"/>
              </a:srgbClr>
            </a:solidFill>
            <a:ln w="5200"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A4F3B355-DEA2-433D-A022-F0E50B0853F7}"/>
                </a:ext>
              </a:extLst>
            </p:cNvPr>
            <p:cNvSpPr/>
            <p:nvPr/>
          </p:nvSpPr>
          <p:spPr>
            <a:xfrm flipH="1">
              <a:off x="11706293" y="1318294"/>
              <a:ext cx="190499" cy="207337"/>
            </a:xfrm>
            <a:custGeom>
              <a:avLst/>
              <a:gdLst>
                <a:gd name="connsiteX0" fmla="*/ 3908 w 385784"/>
                <a:gd name="connsiteY0" fmla="*/ 410672 h 419882"/>
                <a:gd name="connsiteX1" fmla="*/ 2187 w 385784"/>
                <a:gd name="connsiteY1" fmla="*/ 14006 h 419882"/>
                <a:gd name="connsiteX2" fmla="*/ 21268 w 385784"/>
                <a:gd name="connsiteY2" fmla="*/ 3040 h 419882"/>
                <a:gd name="connsiteX3" fmla="*/ 379838 w 385784"/>
                <a:gd name="connsiteY3" fmla="*/ 197668 h 419882"/>
                <a:gd name="connsiteX4" fmla="*/ 379734 w 385784"/>
                <a:gd name="connsiteY4" fmla="*/ 222959 h 419882"/>
                <a:gd name="connsiteX5" fmla="*/ 24709 w 385784"/>
                <a:gd name="connsiteY5" fmla="*/ 418674 h 419882"/>
                <a:gd name="connsiteX6" fmla="*/ 3908 w 385784"/>
                <a:gd name="connsiteY6" fmla="*/ 410672 h 419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784" h="419882">
                  <a:moveTo>
                    <a:pt x="3908" y="410672"/>
                  </a:moveTo>
                  <a:lnTo>
                    <a:pt x="2187" y="14006"/>
                  </a:lnTo>
                  <a:cubicBezTo>
                    <a:pt x="1249" y="5362"/>
                    <a:pt x="13083" y="-418"/>
                    <a:pt x="21268" y="3040"/>
                  </a:cubicBezTo>
                  <a:lnTo>
                    <a:pt x="379838" y="197668"/>
                  </a:lnTo>
                  <a:cubicBezTo>
                    <a:pt x="392142" y="205917"/>
                    <a:pt x="391621" y="215155"/>
                    <a:pt x="379734" y="222959"/>
                  </a:cubicBezTo>
                  <a:lnTo>
                    <a:pt x="24709" y="418674"/>
                  </a:lnTo>
                  <a:cubicBezTo>
                    <a:pt x="17671" y="423663"/>
                    <a:pt x="4898" y="418921"/>
                    <a:pt x="3908" y="410672"/>
                  </a:cubicBezTo>
                  <a:close/>
                </a:path>
              </a:pathLst>
            </a:custGeom>
            <a:solidFill>
              <a:srgbClr val="EE202E">
                <a:alpha val="35000"/>
              </a:srgbClr>
            </a:solidFill>
            <a:ln w="5200"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418A4081-EF43-4DEE-8359-B0E4C820DAB1}"/>
                </a:ext>
              </a:extLst>
            </p:cNvPr>
            <p:cNvSpPr/>
            <p:nvPr/>
          </p:nvSpPr>
          <p:spPr>
            <a:xfrm flipH="1">
              <a:off x="11444769" y="3328378"/>
              <a:ext cx="193073" cy="207337"/>
            </a:xfrm>
            <a:custGeom>
              <a:avLst/>
              <a:gdLst>
                <a:gd name="connsiteX0" fmla="*/ 21372 w 390997"/>
                <a:gd name="connsiteY0" fmla="*/ 2759 h 419882"/>
                <a:gd name="connsiteX1" fmla="*/ 385886 w 390997"/>
                <a:gd name="connsiteY1" fmla="*/ 197732 h 419882"/>
                <a:gd name="connsiteX2" fmla="*/ 386511 w 390997"/>
                <a:gd name="connsiteY2" fmla="*/ 218825 h 419882"/>
                <a:gd name="connsiteX3" fmla="*/ 30495 w 390997"/>
                <a:gd name="connsiteY3" fmla="*/ 417602 h 419882"/>
                <a:gd name="connsiteX4" fmla="*/ 2135 w 390997"/>
                <a:gd name="connsiteY4" fmla="*/ 404957 h 419882"/>
                <a:gd name="connsiteX5" fmla="*/ 3699 w 390997"/>
                <a:gd name="connsiteY5" fmla="*/ 15800 h 419882"/>
                <a:gd name="connsiteX6" fmla="*/ 21372 w 390997"/>
                <a:gd name="connsiteY6" fmla="*/ 2759 h 419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0997" h="419882">
                  <a:moveTo>
                    <a:pt x="21372" y="2759"/>
                  </a:moveTo>
                  <a:lnTo>
                    <a:pt x="385886" y="197732"/>
                  </a:lnTo>
                  <a:cubicBezTo>
                    <a:pt x="394279" y="201240"/>
                    <a:pt x="393705" y="213836"/>
                    <a:pt x="386511" y="218825"/>
                  </a:cubicBezTo>
                  <a:lnTo>
                    <a:pt x="30495" y="417602"/>
                  </a:lnTo>
                  <a:cubicBezTo>
                    <a:pt x="16836" y="423629"/>
                    <a:pt x="3386" y="418640"/>
                    <a:pt x="2135" y="404957"/>
                  </a:cubicBezTo>
                  <a:lnTo>
                    <a:pt x="3699" y="15800"/>
                  </a:lnTo>
                  <a:cubicBezTo>
                    <a:pt x="2656" y="7649"/>
                    <a:pt x="13343" y="-501"/>
                    <a:pt x="21372" y="2759"/>
                  </a:cubicBezTo>
                  <a:close/>
                </a:path>
              </a:pathLst>
            </a:custGeom>
            <a:solidFill>
              <a:srgbClr val="E9C9D9">
                <a:alpha val="70000"/>
              </a:srgbClr>
            </a:solidFill>
            <a:ln w="5200"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82DFAD66-3670-4A57-A286-8104ABD06550}"/>
                </a:ext>
              </a:extLst>
            </p:cNvPr>
            <p:cNvSpPr/>
            <p:nvPr/>
          </p:nvSpPr>
          <p:spPr>
            <a:xfrm flipH="1">
              <a:off x="11423403" y="3178823"/>
              <a:ext cx="190499" cy="207337"/>
            </a:xfrm>
            <a:custGeom>
              <a:avLst/>
              <a:gdLst>
                <a:gd name="connsiteX0" fmla="*/ 387086 w 385784"/>
                <a:gd name="connsiteY0" fmla="*/ 12055 h 419882"/>
                <a:gd name="connsiteX1" fmla="*/ 388806 w 385784"/>
                <a:gd name="connsiteY1" fmla="*/ 408721 h 419882"/>
                <a:gd name="connsiteX2" fmla="*/ 369726 w 385784"/>
                <a:gd name="connsiteY2" fmla="*/ 419687 h 419882"/>
                <a:gd name="connsiteX3" fmla="*/ 11155 w 385784"/>
                <a:gd name="connsiteY3" fmla="*/ 225059 h 419882"/>
                <a:gd name="connsiteX4" fmla="*/ 11259 w 385784"/>
                <a:gd name="connsiteY4" fmla="*/ 199768 h 419882"/>
                <a:gd name="connsiteX5" fmla="*/ 366233 w 385784"/>
                <a:gd name="connsiteY5" fmla="*/ 4053 h 419882"/>
                <a:gd name="connsiteX6" fmla="*/ 387086 w 385784"/>
                <a:gd name="connsiteY6" fmla="*/ 12055 h 419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784" h="419882">
                  <a:moveTo>
                    <a:pt x="387086" y="12055"/>
                  </a:moveTo>
                  <a:lnTo>
                    <a:pt x="388806" y="408721"/>
                  </a:lnTo>
                  <a:cubicBezTo>
                    <a:pt x="389745" y="417366"/>
                    <a:pt x="377911" y="423145"/>
                    <a:pt x="369726" y="419687"/>
                  </a:cubicBezTo>
                  <a:lnTo>
                    <a:pt x="11155" y="225059"/>
                  </a:lnTo>
                  <a:cubicBezTo>
                    <a:pt x="-1148" y="216810"/>
                    <a:pt x="-627" y="207573"/>
                    <a:pt x="11259" y="199768"/>
                  </a:cubicBezTo>
                  <a:lnTo>
                    <a:pt x="366233" y="4053"/>
                  </a:lnTo>
                  <a:cubicBezTo>
                    <a:pt x="373323" y="-936"/>
                    <a:pt x="386148" y="3856"/>
                    <a:pt x="387086" y="12055"/>
                  </a:cubicBezTo>
                  <a:close/>
                </a:path>
              </a:pathLst>
            </a:custGeom>
            <a:solidFill>
              <a:srgbClr val="E9C9D9"/>
            </a:solidFill>
            <a:ln w="5200"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0BFDDEB8-FB7E-40DE-9F3F-408270248459}"/>
                </a:ext>
              </a:extLst>
            </p:cNvPr>
            <p:cNvSpPr/>
            <p:nvPr/>
          </p:nvSpPr>
          <p:spPr>
            <a:xfrm flipH="1">
              <a:off x="11684826" y="3328692"/>
              <a:ext cx="193073" cy="207337"/>
            </a:xfrm>
            <a:custGeom>
              <a:avLst/>
              <a:gdLst>
                <a:gd name="connsiteX0" fmla="*/ 372807 w 390997"/>
                <a:gd name="connsiteY0" fmla="*/ 419438 h 419882"/>
                <a:gd name="connsiteX1" fmla="*/ 8293 w 390997"/>
                <a:gd name="connsiteY1" fmla="*/ 224415 h 419882"/>
                <a:gd name="connsiteX2" fmla="*/ 7667 w 390997"/>
                <a:gd name="connsiteY2" fmla="*/ 203322 h 419882"/>
                <a:gd name="connsiteX3" fmla="*/ 363683 w 390997"/>
                <a:gd name="connsiteY3" fmla="*/ 4545 h 419882"/>
                <a:gd name="connsiteX4" fmla="*/ 392044 w 390997"/>
                <a:gd name="connsiteY4" fmla="*/ 17191 h 419882"/>
                <a:gd name="connsiteX5" fmla="*/ 390480 w 390997"/>
                <a:gd name="connsiteY5" fmla="*/ 406348 h 419882"/>
                <a:gd name="connsiteX6" fmla="*/ 372807 w 390997"/>
                <a:gd name="connsiteY6" fmla="*/ 419438 h 419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0997" h="419882">
                  <a:moveTo>
                    <a:pt x="372807" y="419438"/>
                  </a:moveTo>
                  <a:lnTo>
                    <a:pt x="8293" y="224415"/>
                  </a:lnTo>
                  <a:cubicBezTo>
                    <a:pt x="-101" y="220908"/>
                    <a:pt x="473" y="208312"/>
                    <a:pt x="7667" y="203322"/>
                  </a:cubicBezTo>
                  <a:lnTo>
                    <a:pt x="363683" y="4545"/>
                  </a:lnTo>
                  <a:cubicBezTo>
                    <a:pt x="377342" y="-1481"/>
                    <a:pt x="390792" y="3508"/>
                    <a:pt x="392044" y="17191"/>
                  </a:cubicBezTo>
                  <a:lnTo>
                    <a:pt x="390480" y="406348"/>
                  </a:lnTo>
                  <a:cubicBezTo>
                    <a:pt x="391522" y="414498"/>
                    <a:pt x="380835" y="422698"/>
                    <a:pt x="372807" y="419438"/>
                  </a:cubicBezTo>
                  <a:close/>
                </a:path>
              </a:pathLst>
            </a:custGeom>
            <a:solidFill>
              <a:srgbClr val="E9C9D9">
                <a:alpha val="50000"/>
              </a:srgbClr>
            </a:solidFill>
            <a:ln w="5200"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1B79F453-4030-46D2-BCF0-002B598857B4}"/>
                </a:ext>
              </a:extLst>
            </p:cNvPr>
            <p:cNvSpPr/>
            <p:nvPr/>
          </p:nvSpPr>
          <p:spPr>
            <a:xfrm flipH="1">
              <a:off x="11704620" y="3477985"/>
              <a:ext cx="190499" cy="207337"/>
            </a:xfrm>
            <a:custGeom>
              <a:avLst/>
              <a:gdLst>
                <a:gd name="connsiteX0" fmla="*/ 3908 w 385784"/>
                <a:gd name="connsiteY0" fmla="*/ 410672 h 419882"/>
                <a:gd name="connsiteX1" fmla="*/ 2187 w 385784"/>
                <a:gd name="connsiteY1" fmla="*/ 14006 h 419882"/>
                <a:gd name="connsiteX2" fmla="*/ 21268 w 385784"/>
                <a:gd name="connsiteY2" fmla="*/ 3040 h 419882"/>
                <a:gd name="connsiteX3" fmla="*/ 379838 w 385784"/>
                <a:gd name="connsiteY3" fmla="*/ 197668 h 419882"/>
                <a:gd name="connsiteX4" fmla="*/ 379734 w 385784"/>
                <a:gd name="connsiteY4" fmla="*/ 222960 h 419882"/>
                <a:gd name="connsiteX5" fmla="*/ 24761 w 385784"/>
                <a:gd name="connsiteY5" fmla="*/ 418674 h 419882"/>
                <a:gd name="connsiteX6" fmla="*/ 3908 w 385784"/>
                <a:gd name="connsiteY6" fmla="*/ 410672 h 419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784" h="419882">
                  <a:moveTo>
                    <a:pt x="3908" y="410672"/>
                  </a:moveTo>
                  <a:lnTo>
                    <a:pt x="2187" y="14006"/>
                  </a:lnTo>
                  <a:cubicBezTo>
                    <a:pt x="1249" y="5362"/>
                    <a:pt x="13083" y="-418"/>
                    <a:pt x="21268" y="3040"/>
                  </a:cubicBezTo>
                  <a:lnTo>
                    <a:pt x="379838" y="197668"/>
                  </a:lnTo>
                  <a:cubicBezTo>
                    <a:pt x="392142" y="205917"/>
                    <a:pt x="391621" y="215155"/>
                    <a:pt x="379734" y="222960"/>
                  </a:cubicBezTo>
                  <a:lnTo>
                    <a:pt x="24761" y="418674"/>
                  </a:lnTo>
                  <a:cubicBezTo>
                    <a:pt x="17671" y="423663"/>
                    <a:pt x="4898" y="418872"/>
                    <a:pt x="3908" y="410672"/>
                  </a:cubicBezTo>
                  <a:close/>
                </a:path>
              </a:pathLst>
            </a:custGeom>
            <a:solidFill>
              <a:srgbClr val="E9C9D9">
                <a:alpha val="35000"/>
              </a:srgbClr>
            </a:solidFill>
            <a:ln w="5200"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A196A9F8-0538-41D2-9384-C7BBBEE940FE}"/>
                </a:ext>
              </a:extLst>
            </p:cNvPr>
            <p:cNvSpPr/>
            <p:nvPr/>
          </p:nvSpPr>
          <p:spPr>
            <a:xfrm flipH="1">
              <a:off x="11702715" y="3168517"/>
              <a:ext cx="193073" cy="207337"/>
            </a:xfrm>
            <a:custGeom>
              <a:avLst/>
              <a:gdLst>
                <a:gd name="connsiteX0" fmla="*/ 2135 w 390997"/>
                <a:gd name="connsiteY0" fmla="*/ 410672 h 419882"/>
                <a:gd name="connsiteX1" fmla="*/ 5628 w 390997"/>
                <a:gd name="connsiteY1" fmla="*/ 14006 h 419882"/>
                <a:gd name="connsiteX2" fmla="*/ 24708 w 390997"/>
                <a:gd name="connsiteY2" fmla="*/ 3040 h 419882"/>
                <a:gd name="connsiteX3" fmla="*/ 383279 w 390997"/>
                <a:gd name="connsiteY3" fmla="*/ 197668 h 419882"/>
                <a:gd name="connsiteX4" fmla="*/ 383175 w 390997"/>
                <a:gd name="connsiteY4" fmla="*/ 222960 h 419882"/>
                <a:gd name="connsiteX5" fmla="*/ 28097 w 390997"/>
                <a:gd name="connsiteY5" fmla="*/ 418674 h 419882"/>
                <a:gd name="connsiteX6" fmla="*/ 2135 w 390997"/>
                <a:gd name="connsiteY6" fmla="*/ 410672 h 419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0997" h="419882">
                  <a:moveTo>
                    <a:pt x="2135" y="410672"/>
                  </a:moveTo>
                  <a:lnTo>
                    <a:pt x="5628" y="14006"/>
                  </a:lnTo>
                  <a:cubicBezTo>
                    <a:pt x="4689" y="5362"/>
                    <a:pt x="16523" y="-418"/>
                    <a:pt x="24708" y="3040"/>
                  </a:cubicBezTo>
                  <a:lnTo>
                    <a:pt x="383279" y="197668"/>
                  </a:lnTo>
                  <a:cubicBezTo>
                    <a:pt x="395582" y="205917"/>
                    <a:pt x="395061" y="215155"/>
                    <a:pt x="383175" y="222960"/>
                  </a:cubicBezTo>
                  <a:lnTo>
                    <a:pt x="28097" y="418674"/>
                  </a:lnTo>
                  <a:cubicBezTo>
                    <a:pt x="21111" y="423663"/>
                    <a:pt x="3125" y="418872"/>
                    <a:pt x="2135" y="410672"/>
                  </a:cubicBezTo>
                  <a:close/>
                </a:path>
              </a:pathLst>
            </a:custGeom>
            <a:solidFill>
              <a:srgbClr val="41C4E0">
                <a:alpha val="35000"/>
              </a:srgbClr>
            </a:solidFill>
            <a:ln w="5200"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75D349D2-8B9C-43AF-A998-9068DB52F6CB}"/>
                </a:ext>
              </a:extLst>
            </p:cNvPr>
            <p:cNvSpPr/>
            <p:nvPr/>
          </p:nvSpPr>
          <p:spPr>
            <a:xfrm flipH="1">
              <a:off x="11427599" y="3474519"/>
              <a:ext cx="195648" cy="209776"/>
            </a:xfrm>
            <a:custGeom>
              <a:avLst/>
              <a:gdLst>
                <a:gd name="connsiteX0" fmla="*/ 374582 w 396210"/>
                <a:gd name="connsiteY0" fmla="*/ 421071 h 424822"/>
                <a:gd name="connsiteX1" fmla="*/ 10068 w 396210"/>
                <a:gd name="connsiteY1" fmla="*/ 226097 h 424822"/>
                <a:gd name="connsiteX2" fmla="*/ 9443 w 396210"/>
                <a:gd name="connsiteY2" fmla="*/ 205005 h 424822"/>
                <a:gd name="connsiteX3" fmla="*/ 365459 w 396210"/>
                <a:gd name="connsiteY3" fmla="*/ 6227 h 424822"/>
                <a:gd name="connsiteX4" fmla="*/ 388606 w 396210"/>
                <a:gd name="connsiteY4" fmla="*/ 18873 h 424822"/>
                <a:gd name="connsiteX5" fmla="*/ 392255 w 396210"/>
                <a:gd name="connsiteY5" fmla="*/ 408030 h 424822"/>
                <a:gd name="connsiteX6" fmla="*/ 374582 w 396210"/>
                <a:gd name="connsiteY6" fmla="*/ 421071 h 424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210" h="424822">
                  <a:moveTo>
                    <a:pt x="374582" y="421071"/>
                  </a:moveTo>
                  <a:lnTo>
                    <a:pt x="10068" y="226097"/>
                  </a:lnTo>
                  <a:cubicBezTo>
                    <a:pt x="1675" y="222590"/>
                    <a:pt x="2248" y="209994"/>
                    <a:pt x="9443" y="205005"/>
                  </a:cubicBezTo>
                  <a:lnTo>
                    <a:pt x="365459" y="6227"/>
                  </a:lnTo>
                  <a:cubicBezTo>
                    <a:pt x="379118" y="201"/>
                    <a:pt x="387355" y="5190"/>
                    <a:pt x="388606" y="18873"/>
                  </a:cubicBezTo>
                  <a:lnTo>
                    <a:pt x="392255" y="408030"/>
                  </a:lnTo>
                  <a:cubicBezTo>
                    <a:pt x="393298" y="416181"/>
                    <a:pt x="382558" y="424331"/>
                    <a:pt x="374582" y="421071"/>
                  </a:cubicBezTo>
                  <a:close/>
                </a:path>
              </a:pathLst>
            </a:custGeom>
            <a:solidFill>
              <a:srgbClr val="EE202E"/>
            </a:solidFill>
            <a:ln w="9525"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F0246295-C64F-4B41-B8BB-5BC1BF575F0A}"/>
                </a:ext>
              </a:extLst>
            </p:cNvPr>
            <p:cNvSpPr/>
            <p:nvPr/>
          </p:nvSpPr>
          <p:spPr>
            <a:xfrm flipH="1">
              <a:off x="11452567" y="3623789"/>
              <a:ext cx="193073" cy="209776"/>
            </a:xfrm>
            <a:custGeom>
              <a:avLst/>
              <a:gdLst>
                <a:gd name="connsiteX0" fmla="*/ 5683 w 390997"/>
                <a:gd name="connsiteY0" fmla="*/ 412354 h 424822"/>
                <a:gd name="connsiteX1" fmla="*/ 3963 w 390997"/>
                <a:gd name="connsiteY1" fmla="*/ 15688 h 424822"/>
                <a:gd name="connsiteX2" fmla="*/ 23043 w 390997"/>
                <a:gd name="connsiteY2" fmla="*/ 4722 h 424822"/>
                <a:gd name="connsiteX3" fmla="*/ 381614 w 390997"/>
                <a:gd name="connsiteY3" fmla="*/ 199350 h 424822"/>
                <a:gd name="connsiteX4" fmla="*/ 381509 w 390997"/>
                <a:gd name="connsiteY4" fmla="*/ 224642 h 424822"/>
                <a:gd name="connsiteX5" fmla="*/ 26536 w 390997"/>
                <a:gd name="connsiteY5" fmla="*/ 420356 h 424822"/>
                <a:gd name="connsiteX6" fmla="*/ 5683 w 390997"/>
                <a:gd name="connsiteY6" fmla="*/ 412354 h 424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0997" h="424822">
                  <a:moveTo>
                    <a:pt x="5683" y="412354"/>
                  </a:moveTo>
                  <a:lnTo>
                    <a:pt x="3963" y="15688"/>
                  </a:lnTo>
                  <a:cubicBezTo>
                    <a:pt x="3024" y="7044"/>
                    <a:pt x="14858" y="1264"/>
                    <a:pt x="23043" y="4722"/>
                  </a:cubicBezTo>
                  <a:lnTo>
                    <a:pt x="381614" y="199350"/>
                  </a:lnTo>
                  <a:cubicBezTo>
                    <a:pt x="393917" y="207599"/>
                    <a:pt x="393396" y="216837"/>
                    <a:pt x="381509" y="224642"/>
                  </a:cubicBezTo>
                  <a:lnTo>
                    <a:pt x="26536" y="420356"/>
                  </a:lnTo>
                  <a:cubicBezTo>
                    <a:pt x="19446" y="425345"/>
                    <a:pt x="6673" y="420603"/>
                    <a:pt x="5683" y="412354"/>
                  </a:cubicBezTo>
                  <a:close/>
                </a:path>
              </a:pathLst>
            </a:custGeom>
            <a:solidFill>
              <a:srgbClr val="EE202E">
                <a:alpha val="70000"/>
              </a:srgbClr>
            </a:solidFill>
            <a:ln w="9525"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3F330084-BFD9-4DC7-AA55-93E952A7D348}"/>
                </a:ext>
              </a:extLst>
            </p:cNvPr>
            <p:cNvSpPr/>
            <p:nvPr/>
          </p:nvSpPr>
          <p:spPr>
            <a:xfrm flipH="1">
              <a:off x="11449116" y="4846678"/>
              <a:ext cx="193073" cy="207337"/>
            </a:xfrm>
            <a:custGeom>
              <a:avLst/>
              <a:gdLst>
                <a:gd name="connsiteX0" fmla="*/ 21372 w 390997"/>
                <a:gd name="connsiteY0" fmla="*/ 2759 h 419882"/>
                <a:gd name="connsiteX1" fmla="*/ 385885 w 390997"/>
                <a:gd name="connsiteY1" fmla="*/ 197732 h 419882"/>
                <a:gd name="connsiteX2" fmla="*/ 386511 w 390997"/>
                <a:gd name="connsiteY2" fmla="*/ 218825 h 419882"/>
                <a:gd name="connsiteX3" fmla="*/ 30495 w 390997"/>
                <a:gd name="connsiteY3" fmla="*/ 417603 h 419882"/>
                <a:gd name="connsiteX4" fmla="*/ 2135 w 390997"/>
                <a:gd name="connsiteY4" fmla="*/ 404957 h 419882"/>
                <a:gd name="connsiteX5" fmla="*/ 3699 w 390997"/>
                <a:gd name="connsiteY5" fmla="*/ 15800 h 419882"/>
                <a:gd name="connsiteX6" fmla="*/ 21372 w 390997"/>
                <a:gd name="connsiteY6" fmla="*/ 2759 h 419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0997" h="419882">
                  <a:moveTo>
                    <a:pt x="21372" y="2759"/>
                  </a:moveTo>
                  <a:lnTo>
                    <a:pt x="385885" y="197732"/>
                  </a:lnTo>
                  <a:cubicBezTo>
                    <a:pt x="394279" y="201240"/>
                    <a:pt x="393705" y="213836"/>
                    <a:pt x="386511" y="218825"/>
                  </a:cubicBezTo>
                  <a:lnTo>
                    <a:pt x="30495" y="417603"/>
                  </a:lnTo>
                  <a:cubicBezTo>
                    <a:pt x="16836" y="423629"/>
                    <a:pt x="3386" y="418640"/>
                    <a:pt x="2135" y="404957"/>
                  </a:cubicBezTo>
                  <a:lnTo>
                    <a:pt x="3699" y="15800"/>
                  </a:lnTo>
                  <a:cubicBezTo>
                    <a:pt x="2656" y="7649"/>
                    <a:pt x="13343" y="-501"/>
                    <a:pt x="21372" y="2759"/>
                  </a:cubicBezTo>
                  <a:close/>
                </a:path>
              </a:pathLst>
            </a:custGeom>
            <a:solidFill>
              <a:srgbClr val="3B549A">
                <a:alpha val="70000"/>
              </a:srgbClr>
            </a:solidFill>
            <a:ln w="5200"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7CBAE23D-F38C-4E69-A47B-F5DF4C3CA577}"/>
                </a:ext>
              </a:extLst>
            </p:cNvPr>
            <p:cNvSpPr/>
            <p:nvPr/>
          </p:nvSpPr>
          <p:spPr>
            <a:xfrm flipH="1">
              <a:off x="11430298" y="4697109"/>
              <a:ext cx="190499" cy="207337"/>
            </a:xfrm>
            <a:custGeom>
              <a:avLst/>
              <a:gdLst>
                <a:gd name="connsiteX0" fmla="*/ 387086 w 385784"/>
                <a:gd name="connsiteY0" fmla="*/ 12034 h 419882"/>
                <a:gd name="connsiteX1" fmla="*/ 388806 w 385784"/>
                <a:gd name="connsiteY1" fmla="*/ 408699 h 419882"/>
                <a:gd name="connsiteX2" fmla="*/ 369726 w 385784"/>
                <a:gd name="connsiteY2" fmla="*/ 419666 h 419882"/>
                <a:gd name="connsiteX3" fmla="*/ 11155 w 385784"/>
                <a:gd name="connsiteY3" fmla="*/ 225038 h 419882"/>
                <a:gd name="connsiteX4" fmla="*/ 11259 w 385784"/>
                <a:gd name="connsiteY4" fmla="*/ 199746 h 419882"/>
                <a:gd name="connsiteX5" fmla="*/ 366233 w 385784"/>
                <a:gd name="connsiteY5" fmla="*/ 4032 h 419882"/>
                <a:gd name="connsiteX6" fmla="*/ 387086 w 385784"/>
                <a:gd name="connsiteY6" fmla="*/ 12034 h 419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784" h="419882">
                  <a:moveTo>
                    <a:pt x="387086" y="12034"/>
                  </a:moveTo>
                  <a:lnTo>
                    <a:pt x="388806" y="408699"/>
                  </a:lnTo>
                  <a:cubicBezTo>
                    <a:pt x="389745" y="417344"/>
                    <a:pt x="377911" y="423123"/>
                    <a:pt x="369726" y="419666"/>
                  </a:cubicBezTo>
                  <a:lnTo>
                    <a:pt x="11155" y="225038"/>
                  </a:lnTo>
                  <a:cubicBezTo>
                    <a:pt x="-1148" y="216788"/>
                    <a:pt x="-627" y="207551"/>
                    <a:pt x="11259" y="199746"/>
                  </a:cubicBezTo>
                  <a:lnTo>
                    <a:pt x="366233" y="4032"/>
                  </a:lnTo>
                  <a:cubicBezTo>
                    <a:pt x="373323" y="-908"/>
                    <a:pt x="386096" y="3834"/>
                    <a:pt x="387086" y="12034"/>
                  </a:cubicBezTo>
                  <a:close/>
                </a:path>
              </a:pathLst>
            </a:custGeom>
            <a:solidFill>
              <a:srgbClr val="3B549A"/>
            </a:solidFill>
            <a:ln w="5200"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E6D53560-AFC4-4A16-A7CB-A421D4616045}"/>
                </a:ext>
              </a:extLst>
            </p:cNvPr>
            <p:cNvSpPr/>
            <p:nvPr/>
          </p:nvSpPr>
          <p:spPr>
            <a:xfrm flipH="1">
              <a:off x="11428754" y="5006587"/>
              <a:ext cx="193073" cy="207337"/>
            </a:xfrm>
            <a:custGeom>
              <a:avLst/>
              <a:gdLst>
                <a:gd name="connsiteX0" fmla="*/ 392299 w 390997"/>
                <a:gd name="connsiteY0" fmla="*/ 12064 h 419882"/>
                <a:gd name="connsiteX1" fmla="*/ 388806 w 390997"/>
                <a:gd name="connsiteY1" fmla="*/ 408729 h 419882"/>
                <a:gd name="connsiteX2" fmla="*/ 369726 w 390997"/>
                <a:gd name="connsiteY2" fmla="*/ 419696 h 419882"/>
                <a:gd name="connsiteX3" fmla="*/ 11155 w 390997"/>
                <a:gd name="connsiteY3" fmla="*/ 225068 h 419882"/>
                <a:gd name="connsiteX4" fmla="*/ 11259 w 390997"/>
                <a:gd name="connsiteY4" fmla="*/ 199776 h 419882"/>
                <a:gd name="connsiteX5" fmla="*/ 366233 w 390997"/>
                <a:gd name="connsiteY5" fmla="*/ 4061 h 419882"/>
                <a:gd name="connsiteX6" fmla="*/ 392299 w 390997"/>
                <a:gd name="connsiteY6" fmla="*/ 12064 h 419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0997" h="419882">
                  <a:moveTo>
                    <a:pt x="392299" y="12064"/>
                  </a:moveTo>
                  <a:lnTo>
                    <a:pt x="388806" y="408729"/>
                  </a:lnTo>
                  <a:cubicBezTo>
                    <a:pt x="389745" y="417374"/>
                    <a:pt x="377911" y="423154"/>
                    <a:pt x="369726" y="419696"/>
                  </a:cubicBezTo>
                  <a:lnTo>
                    <a:pt x="11155" y="225068"/>
                  </a:lnTo>
                  <a:cubicBezTo>
                    <a:pt x="-1148" y="216818"/>
                    <a:pt x="-627" y="207581"/>
                    <a:pt x="11259" y="199776"/>
                  </a:cubicBezTo>
                  <a:lnTo>
                    <a:pt x="366233" y="4061"/>
                  </a:lnTo>
                  <a:cubicBezTo>
                    <a:pt x="373323" y="-928"/>
                    <a:pt x="391309" y="3815"/>
                    <a:pt x="392299" y="12064"/>
                  </a:cubicBezTo>
                  <a:close/>
                </a:path>
              </a:pathLst>
            </a:custGeom>
            <a:solidFill>
              <a:srgbClr val="92278D"/>
            </a:solidFill>
            <a:ln w="5200"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DB9D427F-D55E-4E04-AB8E-75978BFABE84}"/>
                </a:ext>
              </a:extLst>
            </p:cNvPr>
            <p:cNvSpPr/>
            <p:nvPr/>
          </p:nvSpPr>
          <p:spPr>
            <a:xfrm flipH="1">
              <a:off x="11451485" y="3929177"/>
              <a:ext cx="193073" cy="207337"/>
            </a:xfrm>
            <a:custGeom>
              <a:avLst/>
              <a:gdLst>
                <a:gd name="connsiteX0" fmla="*/ 21372 w 390997"/>
                <a:gd name="connsiteY0" fmla="*/ 2759 h 419882"/>
                <a:gd name="connsiteX1" fmla="*/ 385885 w 390997"/>
                <a:gd name="connsiteY1" fmla="*/ 197732 h 419882"/>
                <a:gd name="connsiteX2" fmla="*/ 386511 w 390997"/>
                <a:gd name="connsiteY2" fmla="*/ 218825 h 419882"/>
                <a:gd name="connsiteX3" fmla="*/ 30495 w 390997"/>
                <a:gd name="connsiteY3" fmla="*/ 417602 h 419882"/>
                <a:gd name="connsiteX4" fmla="*/ 2135 w 390997"/>
                <a:gd name="connsiteY4" fmla="*/ 404957 h 419882"/>
                <a:gd name="connsiteX5" fmla="*/ 3699 w 390997"/>
                <a:gd name="connsiteY5" fmla="*/ 15800 h 419882"/>
                <a:gd name="connsiteX6" fmla="*/ 21372 w 390997"/>
                <a:gd name="connsiteY6" fmla="*/ 2759 h 419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0997" h="419882">
                  <a:moveTo>
                    <a:pt x="21372" y="2759"/>
                  </a:moveTo>
                  <a:lnTo>
                    <a:pt x="385885" y="197732"/>
                  </a:lnTo>
                  <a:cubicBezTo>
                    <a:pt x="394279" y="201240"/>
                    <a:pt x="393705" y="213836"/>
                    <a:pt x="386511" y="218825"/>
                  </a:cubicBezTo>
                  <a:lnTo>
                    <a:pt x="30495" y="417602"/>
                  </a:lnTo>
                  <a:cubicBezTo>
                    <a:pt x="16836" y="423629"/>
                    <a:pt x="3386" y="418640"/>
                    <a:pt x="2135" y="404957"/>
                  </a:cubicBezTo>
                  <a:lnTo>
                    <a:pt x="3699" y="15800"/>
                  </a:lnTo>
                  <a:cubicBezTo>
                    <a:pt x="2656" y="7649"/>
                    <a:pt x="13343" y="-502"/>
                    <a:pt x="21372" y="2759"/>
                  </a:cubicBezTo>
                  <a:close/>
                </a:path>
              </a:pathLst>
            </a:custGeom>
            <a:solidFill>
              <a:srgbClr val="F79520">
                <a:alpha val="70000"/>
              </a:srgbClr>
            </a:solidFill>
            <a:ln w="5200"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32F81322-47CD-45A6-A8C4-933125D62C4C}"/>
                </a:ext>
              </a:extLst>
            </p:cNvPr>
            <p:cNvSpPr/>
            <p:nvPr/>
          </p:nvSpPr>
          <p:spPr>
            <a:xfrm flipH="1">
              <a:off x="11431148" y="4089086"/>
              <a:ext cx="190499" cy="207337"/>
            </a:xfrm>
            <a:custGeom>
              <a:avLst/>
              <a:gdLst>
                <a:gd name="connsiteX0" fmla="*/ 387086 w 385784"/>
                <a:gd name="connsiteY0" fmla="*/ 12064 h 419882"/>
                <a:gd name="connsiteX1" fmla="*/ 388806 w 385784"/>
                <a:gd name="connsiteY1" fmla="*/ 408729 h 419882"/>
                <a:gd name="connsiteX2" fmla="*/ 369726 w 385784"/>
                <a:gd name="connsiteY2" fmla="*/ 419696 h 419882"/>
                <a:gd name="connsiteX3" fmla="*/ 11155 w 385784"/>
                <a:gd name="connsiteY3" fmla="*/ 225068 h 419882"/>
                <a:gd name="connsiteX4" fmla="*/ 11259 w 385784"/>
                <a:gd name="connsiteY4" fmla="*/ 199776 h 419882"/>
                <a:gd name="connsiteX5" fmla="*/ 366233 w 385784"/>
                <a:gd name="connsiteY5" fmla="*/ 4061 h 419882"/>
                <a:gd name="connsiteX6" fmla="*/ 387086 w 385784"/>
                <a:gd name="connsiteY6" fmla="*/ 12064 h 419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784" h="419882">
                  <a:moveTo>
                    <a:pt x="387086" y="12064"/>
                  </a:moveTo>
                  <a:lnTo>
                    <a:pt x="388806" y="408729"/>
                  </a:lnTo>
                  <a:cubicBezTo>
                    <a:pt x="389745" y="417374"/>
                    <a:pt x="377911" y="423153"/>
                    <a:pt x="369726" y="419696"/>
                  </a:cubicBezTo>
                  <a:lnTo>
                    <a:pt x="11155" y="225068"/>
                  </a:lnTo>
                  <a:cubicBezTo>
                    <a:pt x="-1148" y="216818"/>
                    <a:pt x="-627" y="207581"/>
                    <a:pt x="11259" y="199776"/>
                  </a:cubicBezTo>
                  <a:lnTo>
                    <a:pt x="366233" y="4061"/>
                  </a:lnTo>
                  <a:cubicBezTo>
                    <a:pt x="373323" y="-928"/>
                    <a:pt x="386148" y="3814"/>
                    <a:pt x="387086" y="12064"/>
                  </a:cubicBezTo>
                  <a:close/>
                </a:path>
              </a:pathLst>
            </a:custGeom>
            <a:solidFill>
              <a:srgbClr val="EBE711"/>
            </a:solidFill>
            <a:ln w="5200"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8A805347-85E5-43E0-8462-A5A6DBE5F754}"/>
                </a:ext>
              </a:extLst>
            </p:cNvPr>
            <p:cNvSpPr/>
            <p:nvPr/>
          </p:nvSpPr>
          <p:spPr>
            <a:xfrm flipH="1">
              <a:off x="11431509" y="3787427"/>
              <a:ext cx="190499" cy="207337"/>
            </a:xfrm>
            <a:custGeom>
              <a:avLst/>
              <a:gdLst>
                <a:gd name="connsiteX0" fmla="*/ 387086 w 385784"/>
                <a:gd name="connsiteY0" fmla="*/ 12055 h 419882"/>
                <a:gd name="connsiteX1" fmla="*/ 388806 w 385784"/>
                <a:gd name="connsiteY1" fmla="*/ 408721 h 419882"/>
                <a:gd name="connsiteX2" fmla="*/ 369726 w 385784"/>
                <a:gd name="connsiteY2" fmla="*/ 419687 h 419882"/>
                <a:gd name="connsiteX3" fmla="*/ 11155 w 385784"/>
                <a:gd name="connsiteY3" fmla="*/ 225059 h 419882"/>
                <a:gd name="connsiteX4" fmla="*/ 11259 w 385784"/>
                <a:gd name="connsiteY4" fmla="*/ 199768 h 419882"/>
                <a:gd name="connsiteX5" fmla="*/ 366233 w 385784"/>
                <a:gd name="connsiteY5" fmla="*/ 4053 h 419882"/>
                <a:gd name="connsiteX6" fmla="*/ 387086 w 385784"/>
                <a:gd name="connsiteY6" fmla="*/ 12055 h 419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784" h="419882">
                  <a:moveTo>
                    <a:pt x="387086" y="12055"/>
                  </a:moveTo>
                  <a:lnTo>
                    <a:pt x="388806" y="408721"/>
                  </a:lnTo>
                  <a:cubicBezTo>
                    <a:pt x="389745" y="417365"/>
                    <a:pt x="377911" y="423145"/>
                    <a:pt x="369726" y="419687"/>
                  </a:cubicBezTo>
                  <a:lnTo>
                    <a:pt x="11155" y="225059"/>
                  </a:lnTo>
                  <a:cubicBezTo>
                    <a:pt x="-1148" y="216810"/>
                    <a:pt x="-627" y="207572"/>
                    <a:pt x="11259" y="199768"/>
                  </a:cubicBezTo>
                  <a:lnTo>
                    <a:pt x="366233" y="4053"/>
                  </a:lnTo>
                  <a:cubicBezTo>
                    <a:pt x="373323" y="-936"/>
                    <a:pt x="386148" y="3855"/>
                    <a:pt x="387086" y="12055"/>
                  </a:cubicBezTo>
                  <a:close/>
                </a:path>
              </a:pathLst>
            </a:custGeom>
            <a:solidFill>
              <a:srgbClr val="F79520"/>
            </a:solidFill>
            <a:ln w="5200"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76D9D2CB-B347-4320-B24B-D261493BEC81}"/>
                </a:ext>
              </a:extLst>
            </p:cNvPr>
            <p:cNvSpPr/>
            <p:nvPr/>
          </p:nvSpPr>
          <p:spPr>
            <a:xfrm flipH="1">
              <a:off x="11427650" y="4386070"/>
              <a:ext cx="193073" cy="207337"/>
            </a:xfrm>
            <a:custGeom>
              <a:avLst/>
              <a:gdLst>
                <a:gd name="connsiteX0" fmla="*/ 372807 w 390997"/>
                <a:gd name="connsiteY0" fmla="*/ 419389 h 419882"/>
                <a:gd name="connsiteX1" fmla="*/ 8293 w 390997"/>
                <a:gd name="connsiteY1" fmla="*/ 224415 h 419882"/>
                <a:gd name="connsiteX2" fmla="*/ 7667 w 390997"/>
                <a:gd name="connsiteY2" fmla="*/ 203322 h 419882"/>
                <a:gd name="connsiteX3" fmla="*/ 363683 w 390997"/>
                <a:gd name="connsiteY3" fmla="*/ 4545 h 419882"/>
                <a:gd name="connsiteX4" fmla="*/ 386830 w 390997"/>
                <a:gd name="connsiteY4" fmla="*/ 17191 h 419882"/>
                <a:gd name="connsiteX5" fmla="*/ 390480 w 390997"/>
                <a:gd name="connsiteY5" fmla="*/ 406348 h 419882"/>
                <a:gd name="connsiteX6" fmla="*/ 372807 w 390997"/>
                <a:gd name="connsiteY6" fmla="*/ 419389 h 419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0997" h="419882">
                  <a:moveTo>
                    <a:pt x="372807" y="419389"/>
                  </a:moveTo>
                  <a:lnTo>
                    <a:pt x="8293" y="224415"/>
                  </a:lnTo>
                  <a:cubicBezTo>
                    <a:pt x="-101" y="220908"/>
                    <a:pt x="473" y="208312"/>
                    <a:pt x="7667" y="203322"/>
                  </a:cubicBezTo>
                  <a:lnTo>
                    <a:pt x="363683" y="4545"/>
                  </a:lnTo>
                  <a:cubicBezTo>
                    <a:pt x="377342" y="-1481"/>
                    <a:pt x="385579" y="3508"/>
                    <a:pt x="386830" y="17191"/>
                  </a:cubicBezTo>
                  <a:lnTo>
                    <a:pt x="390480" y="406348"/>
                  </a:lnTo>
                  <a:cubicBezTo>
                    <a:pt x="391522" y="414449"/>
                    <a:pt x="380835" y="422649"/>
                    <a:pt x="372807" y="419389"/>
                  </a:cubicBezTo>
                  <a:close/>
                </a:path>
              </a:pathLst>
            </a:custGeom>
            <a:solidFill>
              <a:srgbClr val="019247"/>
            </a:solidFill>
            <a:ln w="5200"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EB78FF28-7CE5-4DD7-BBC1-E818291C8A6A}"/>
                </a:ext>
              </a:extLst>
            </p:cNvPr>
            <p:cNvSpPr/>
            <p:nvPr/>
          </p:nvSpPr>
          <p:spPr>
            <a:xfrm flipH="1">
              <a:off x="11452591" y="4535339"/>
              <a:ext cx="190499" cy="207337"/>
            </a:xfrm>
            <a:custGeom>
              <a:avLst/>
              <a:gdLst>
                <a:gd name="connsiteX0" fmla="*/ 3908 w 385784"/>
                <a:gd name="connsiteY0" fmla="*/ 410671 h 419882"/>
                <a:gd name="connsiteX1" fmla="*/ 2187 w 385784"/>
                <a:gd name="connsiteY1" fmla="*/ 14006 h 419882"/>
                <a:gd name="connsiteX2" fmla="*/ 21268 w 385784"/>
                <a:gd name="connsiteY2" fmla="*/ 3040 h 419882"/>
                <a:gd name="connsiteX3" fmla="*/ 379838 w 385784"/>
                <a:gd name="connsiteY3" fmla="*/ 197668 h 419882"/>
                <a:gd name="connsiteX4" fmla="*/ 379734 w 385784"/>
                <a:gd name="connsiteY4" fmla="*/ 222959 h 419882"/>
                <a:gd name="connsiteX5" fmla="*/ 24761 w 385784"/>
                <a:gd name="connsiteY5" fmla="*/ 418674 h 419882"/>
                <a:gd name="connsiteX6" fmla="*/ 3908 w 385784"/>
                <a:gd name="connsiteY6" fmla="*/ 410671 h 419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784" h="419882">
                  <a:moveTo>
                    <a:pt x="3908" y="410671"/>
                  </a:moveTo>
                  <a:lnTo>
                    <a:pt x="2187" y="14006"/>
                  </a:lnTo>
                  <a:cubicBezTo>
                    <a:pt x="1249" y="5362"/>
                    <a:pt x="13083" y="-418"/>
                    <a:pt x="21268" y="3040"/>
                  </a:cubicBezTo>
                  <a:lnTo>
                    <a:pt x="379838" y="197668"/>
                  </a:lnTo>
                  <a:cubicBezTo>
                    <a:pt x="392142" y="205917"/>
                    <a:pt x="391620" y="215155"/>
                    <a:pt x="379734" y="222959"/>
                  </a:cubicBezTo>
                  <a:lnTo>
                    <a:pt x="24761" y="418674"/>
                  </a:lnTo>
                  <a:cubicBezTo>
                    <a:pt x="17671" y="423663"/>
                    <a:pt x="4846" y="418872"/>
                    <a:pt x="3908" y="410671"/>
                  </a:cubicBezTo>
                  <a:close/>
                </a:path>
              </a:pathLst>
            </a:custGeom>
            <a:solidFill>
              <a:srgbClr val="019247">
                <a:alpha val="70000"/>
              </a:srgbClr>
            </a:solidFill>
            <a:ln w="5200"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69A36BA7-8FD8-405D-B23C-A9851840F52D}"/>
                </a:ext>
              </a:extLst>
            </p:cNvPr>
            <p:cNvSpPr/>
            <p:nvPr/>
          </p:nvSpPr>
          <p:spPr>
            <a:xfrm flipH="1">
              <a:off x="11454162" y="4228311"/>
              <a:ext cx="190499" cy="207337"/>
            </a:xfrm>
            <a:custGeom>
              <a:avLst/>
              <a:gdLst>
                <a:gd name="connsiteX0" fmla="*/ 3908 w 385784"/>
                <a:gd name="connsiteY0" fmla="*/ 410672 h 419882"/>
                <a:gd name="connsiteX1" fmla="*/ 2187 w 385784"/>
                <a:gd name="connsiteY1" fmla="*/ 14006 h 419882"/>
                <a:gd name="connsiteX2" fmla="*/ 21268 w 385784"/>
                <a:gd name="connsiteY2" fmla="*/ 3040 h 419882"/>
                <a:gd name="connsiteX3" fmla="*/ 379838 w 385784"/>
                <a:gd name="connsiteY3" fmla="*/ 197668 h 419882"/>
                <a:gd name="connsiteX4" fmla="*/ 379734 w 385784"/>
                <a:gd name="connsiteY4" fmla="*/ 222959 h 419882"/>
                <a:gd name="connsiteX5" fmla="*/ 24761 w 385784"/>
                <a:gd name="connsiteY5" fmla="*/ 418674 h 419882"/>
                <a:gd name="connsiteX6" fmla="*/ 3908 w 385784"/>
                <a:gd name="connsiteY6" fmla="*/ 410672 h 419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784" h="419882">
                  <a:moveTo>
                    <a:pt x="3908" y="410672"/>
                  </a:moveTo>
                  <a:lnTo>
                    <a:pt x="2187" y="14006"/>
                  </a:lnTo>
                  <a:cubicBezTo>
                    <a:pt x="1249" y="5362"/>
                    <a:pt x="13083" y="-418"/>
                    <a:pt x="21268" y="3040"/>
                  </a:cubicBezTo>
                  <a:lnTo>
                    <a:pt x="379838" y="197668"/>
                  </a:lnTo>
                  <a:cubicBezTo>
                    <a:pt x="392142" y="205917"/>
                    <a:pt x="391620" y="215155"/>
                    <a:pt x="379734" y="222959"/>
                  </a:cubicBezTo>
                  <a:lnTo>
                    <a:pt x="24761" y="418674"/>
                  </a:lnTo>
                  <a:cubicBezTo>
                    <a:pt x="17671" y="423663"/>
                    <a:pt x="4898" y="418872"/>
                    <a:pt x="3908" y="410672"/>
                  </a:cubicBezTo>
                  <a:close/>
                </a:path>
              </a:pathLst>
            </a:custGeom>
            <a:solidFill>
              <a:srgbClr val="EBE711">
                <a:alpha val="70000"/>
              </a:srgbClr>
            </a:solidFill>
            <a:ln w="5200"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162E11FF-8D14-4EA4-86E0-4A16186D1124}"/>
                </a:ext>
              </a:extLst>
            </p:cNvPr>
            <p:cNvSpPr/>
            <p:nvPr/>
          </p:nvSpPr>
          <p:spPr>
            <a:xfrm flipH="1">
              <a:off x="11711705" y="4370853"/>
              <a:ext cx="193073" cy="207337"/>
            </a:xfrm>
            <a:custGeom>
              <a:avLst/>
              <a:gdLst>
                <a:gd name="connsiteX0" fmla="*/ 19879 w 390997"/>
                <a:gd name="connsiteY0" fmla="*/ 2759 h 419882"/>
                <a:gd name="connsiteX1" fmla="*/ 384392 w 390997"/>
                <a:gd name="connsiteY1" fmla="*/ 197732 h 419882"/>
                <a:gd name="connsiteX2" fmla="*/ 385018 w 390997"/>
                <a:gd name="connsiteY2" fmla="*/ 218825 h 419882"/>
                <a:gd name="connsiteX3" fmla="*/ 29002 w 390997"/>
                <a:gd name="connsiteY3" fmla="*/ 417652 h 419882"/>
                <a:gd name="connsiteX4" fmla="*/ 5855 w 390997"/>
                <a:gd name="connsiteY4" fmla="*/ 405006 h 419882"/>
                <a:gd name="connsiteX5" fmla="*/ 2205 w 390997"/>
                <a:gd name="connsiteY5" fmla="*/ 15849 h 419882"/>
                <a:gd name="connsiteX6" fmla="*/ 19879 w 390997"/>
                <a:gd name="connsiteY6" fmla="*/ 2759 h 419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0997" h="419882">
                  <a:moveTo>
                    <a:pt x="19879" y="2759"/>
                  </a:moveTo>
                  <a:lnTo>
                    <a:pt x="384392" y="197732"/>
                  </a:lnTo>
                  <a:cubicBezTo>
                    <a:pt x="392786" y="201239"/>
                    <a:pt x="392212" y="213836"/>
                    <a:pt x="385018" y="218825"/>
                  </a:cubicBezTo>
                  <a:lnTo>
                    <a:pt x="29002" y="417652"/>
                  </a:lnTo>
                  <a:cubicBezTo>
                    <a:pt x="15343" y="423678"/>
                    <a:pt x="7106" y="418689"/>
                    <a:pt x="5855" y="405006"/>
                  </a:cubicBezTo>
                  <a:lnTo>
                    <a:pt x="2205" y="15849"/>
                  </a:lnTo>
                  <a:cubicBezTo>
                    <a:pt x="1163" y="7649"/>
                    <a:pt x="11850" y="-502"/>
                    <a:pt x="19879" y="2759"/>
                  </a:cubicBezTo>
                  <a:close/>
                </a:path>
              </a:pathLst>
            </a:custGeom>
            <a:solidFill>
              <a:srgbClr val="EBE711">
                <a:alpha val="35000"/>
              </a:srgbClr>
            </a:solidFill>
            <a:ln w="5200"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D6D987B6-21A2-434E-9EA1-A59E0E96136F}"/>
                </a:ext>
              </a:extLst>
            </p:cNvPr>
            <p:cNvSpPr/>
            <p:nvPr/>
          </p:nvSpPr>
          <p:spPr>
            <a:xfrm flipH="1">
              <a:off x="11691076" y="4233490"/>
              <a:ext cx="190499" cy="207337"/>
            </a:xfrm>
            <a:custGeom>
              <a:avLst/>
              <a:gdLst>
                <a:gd name="connsiteX0" fmla="*/ 387086 w 385784"/>
                <a:gd name="connsiteY0" fmla="*/ 12064 h 419882"/>
                <a:gd name="connsiteX1" fmla="*/ 388806 w 385784"/>
                <a:gd name="connsiteY1" fmla="*/ 408729 h 419882"/>
                <a:gd name="connsiteX2" fmla="*/ 369726 w 385784"/>
                <a:gd name="connsiteY2" fmla="*/ 419696 h 419882"/>
                <a:gd name="connsiteX3" fmla="*/ 11155 w 385784"/>
                <a:gd name="connsiteY3" fmla="*/ 225068 h 419882"/>
                <a:gd name="connsiteX4" fmla="*/ 11259 w 385784"/>
                <a:gd name="connsiteY4" fmla="*/ 199776 h 419882"/>
                <a:gd name="connsiteX5" fmla="*/ 366233 w 385784"/>
                <a:gd name="connsiteY5" fmla="*/ 4061 h 419882"/>
                <a:gd name="connsiteX6" fmla="*/ 387086 w 385784"/>
                <a:gd name="connsiteY6" fmla="*/ 12064 h 419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784" h="419882">
                  <a:moveTo>
                    <a:pt x="387086" y="12064"/>
                  </a:moveTo>
                  <a:lnTo>
                    <a:pt x="388806" y="408729"/>
                  </a:lnTo>
                  <a:cubicBezTo>
                    <a:pt x="389745" y="417374"/>
                    <a:pt x="377911" y="423153"/>
                    <a:pt x="369726" y="419696"/>
                  </a:cubicBezTo>
                  <a:lnTo>
                    <a:pt x="11155" y="225068"/>
                  </a:lnTo>
                  <a:cubicBezTo>
                    <a:pt x="-1148" y="216818"/>
                    <a:pt x="-627" y="207581"/>
                    <a:pt x="11259" y="199776"/>
                  </a:cubicBezTo>
                  <a:lnTo>
                    <a:pt x="366233" y="4061"/>
                  </a:lnTo>
                  <a:cubicBezTo>
                    <a:pt x="373323" y="-928"/>
                    <a:pt x="386096" y="3814"/>
                    <a:pt x="387086" y="12064"/>
                  </a:cubicBezTo>
                  <a:close/>
                </a:path>
              </a:pathLst>
            </a:custGeom>
            <a:solidFill>
              <a:srgbClr val="EBE711">
                <a:alpha val="50000"/>
              </a:srgbClr>
            </a:solidFill>
            <a:ln w="5200"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96556766-6601-4231-A08F-B6FA06CF4E4B}"/>
                </a:ext>
              </a:extLst>
            </p:cNvPr>
            <p:cNvSpPr/>
            <p:nvPr/>
          </p:nvSpPr>
          <p:spPr>
            <a:xfrm flipH="1">
              <a:off x="11689532" y="4535640"/>
              <a:ext cx="193073" cy="207337"/>
            </a:xfrm>
            <a:custGeom>
              <a:avLst/>
              <a:gdLst>
                <a:gd name="connsiteX0" fmla="*/ 392299 w 390997"/>
                <a:gd name="connsiteY0" fmla="*/ 12064 h 419882"/>
                <a:gd name="connsiteX1" fmla="*/ 388806 w 390997"/>
                <a:gd name="connsiteY1" fmla="*/ 408729 h 419882"/>
                <a:gd name="connsiteX2" fmla="*/ 369726 w 390997"/>
                <a:gd name="connsiteY2" fmla="*/ 419696 h 419882"/>
                <a:gd name="connsiteX3" fmla="*/ 11155 w 390997"/>
                <a:gd name="connsiteY3" fmla="*/ 225068 h 419882"/>
                <a:gd name="connsiteX4" fmla="*/ 11259 w 390997"/>
                <a:gd name="connsiteY4" fmla="*/ 199776 h 419882"/>
                <a:gd name="connsiteX5" fmla="*/ 366233 w 390997"/>
                <a:gd name="connsiteY5" fmla="*/ 4061 h 419882"/>
                <a:gd name="connsiteX6" fmla="*/ 392299 w 390997"/>
                <a:gd name="connsiteY6" fmla="*/ 12064 h 419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0997" h="419882">
                  <a:moveTo>
                    <a:pt x="392299" y="12064"/>
                  </a:moveTo>
                  <a:lnTo>
                    <a:pt x="388806" y="408729"/>
                  </a:lnTo>
                  <a:cubicBezTo>
                    <a:pt x="389745" y="417374"/>
                    <a:pt x="377911" y="423153"/>
                    <a:pt x="369726" y="419696"/>
                  </a:cubicBezTo>
                  <a:lnTo>
                    <a:pt x="11155" y="225068"/>
                  </a:lnTo>
                  <a:cubicBezTo>
                    <a:pt x="-1148" y="216818"/>
                    <a:pt x="-627" y="207581"/>
                    <a:pt x="11259" y="199776"/>
                  </a:cubicBezTo>
                  <a:lnTo>
                    <a:pt x="366233" y="4061"/>
                  </a:lnTo>
                  <a:cubicBezTo>
                    <a:pt x="373323" y="-928"/>
                    <a:pt x="391361" y="3814"/>
                    <a:pt x="392299" y="12064"/>
                  </a:cubicBezTo>
                  <a:close/>
                </a:path>
              </a:pathLst>
            </a:custGeom>
            <a:solidFill>
              <a:srgbClr val="019247">
                <a:alpha val="50000"/>
              </a:srgbClr>
            </a:solidFill>
            <a:ln w="5200"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A1F8F1CD-4ECE-4E55-A68A-6C160AF874FD}"/>
                </a:ext>
              </a:extLst>
            </p:cNvPr>
            <p:cNvSpPr/>
            <p:nvPr/>
          </p:nvSpPr>
          <p:spPr>
            <a:xfrm flipH="1">
              <a:off x="11424922" y="5319840"/>
              <a:ext cx="195648" cy="209776"/>
            </a:xfrm>
            <a:custGeom>
              <a:avLst/>
              <a:gdLst>
                <a:gd name="connsiteX0" fmla="*/ 374582 w 396210"/>
                <a:gd name="connsiteY0" fmla="*/ 421071 h 424822"/>
                <a:gd name="connsiteX1" fmla="*/ 10068 w 396210"/>
                <a:gd name="connsiteY1" fmla="*/ 226097 h 424822"/>
                <a:gd name="connsiteX2" fmla="*/ 9443 w 396210"/>
                <a:gd name="connsiteY2" fmla="*/ 205005 h 424822"/>
                <a:gd name="connsiteX3" fmla="*/ 365459 w 396210"/>
                <a:gd name="connsiteY3" fmla="*/ 6227 h 424822"/>
                <a:gd name="connsiteX4" fmla="*/ 388606 w 396210"/>
                <a:gd name="connsiteY4" fmla="*/ 18873 h 424822"/>
                <a:gd name="connsiteX5" fmla="*/ 392255 w 396210"/>
                <a:gd name="connsiteY5" fmla="*/ 408030 h 424822"/>
                <a:gd name="connsiteX6" fmla="*/ 374582 w 396210"/>
                <a:gd name="connsiteY6" fmla="*/ 421071 h 424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210" h="424822">
                  <a:moveTo>
                    <a:pt x="374582" y="421071"/>
                  </a:moveTo>
                  <a:lnTo>
                    <a:pt x="10068" y="226097"/>
                  </a:lnTo>
                  <a:cubicBezTo>
                    <a:pt x="1675" y="222590"/>
                    <a:pt x="2248" y="209994"/>
                    <a:pt x="9443" y="205005"/>
                  </a:cubicBezTo>
                  <a:lnTo>
                    <a:pt x="365459" y="6227"/>
                  </a:lnTo>
                  <a:cubicBezTo>
                    <a:pt x="379118" y="201"/>
                    <a:pt x="387355" y="5190"/>
                    <a:pt x="388606" y="18873"/>
                  </a:cubicBezTo>
                  <a:lnTo>
                    <a:pt x="392255" y="408030"/>
                  </a:lnTo>
                  <a:cubicBezTo>
                    <a:pt x="393298" y="416181"/>
                    <a:pt x="382610" y="424381"/>
                    <a:pt x="374582" y="421071"/>
                  </a:cubicBezTo>
                  <a:close/>
                </a:path>
              </a:pathLst>
            </a:custGeom>
            <a:solidFill>
              <a:srgbClr val="41C4E0"/>
            </a:solidFill>
            <a:ln w="9525"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70FC5B10-9BCD-4D03-BC75-A1F1E169DB42}"/>
                </a:ext>
              </a:extLst>
            </p:cNvPr>
            <p:cNvSpPr/>
            <p:nvPr/>
          </p:nvSpPr>
          <p:spPr>
            <a:xfrm flipH="1">
              <a:off x="11449864" y="5469134"/>
              <a:ext cx="193073" cy="209776"/>
            </a:xfrm>
            <a:custGeom>
              <a:avLst/>
              <a:gdLst>
                <a:gd name="connsiteX0" fmla="*/ 5683 w 390997"/>
                <a:gd name="connsiteY0" fmla="*/ 412354 h 424822"/>
                <a:gd name="connsiteX1" fmla="*/ 3963 w 390997"/>
                <a:gd name="connsiteY1" fmla="*/ 15689 h 424822"/>
                <a:gd name="connsiteX2" fmla="*/ 23043 w 390997"/>
                <a:gd name="connsiteY2" fmla="*/ 4722 h 424822"/>
                <a:gd name="connsiteX3" fmla="*/ 381614 w 390997"/>
                <a:gd name="connsiteY3" fmla="*/ 199350 h 424822"/>
                <a:gd name="connsiteX4" fmla="*/ 381510 w 390997"/>
                <a:gd name="connsiteY4" fmla="*/ 224642 h 424822"/>
                <a:gd name="connsiteX5" fmla="*/ 26536 w 390997"/>
                <a:gd name="connsiteY5" fmla="*/ 420356 h 424822"/>
                <a:gd name="connsiteX6" fmla="*/ 5683 w 390997"/>
                <a:gd name="connsiteY6" fmla="*/ 412354 h 424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0997" h="424822">
                  <a:moveTo>
                    <a:pt x="5683" y="412354"/>
                  </a:moveTo>
                  <a:lnTo>
                    <a:pt x="3963" y="15689"/>
                  </a:lnTo>
                  <a:cubicBezTo>
                    <a:pt x="3024" y="7044"/>
                    <a:pt x="14858" y="1264"/>
                    <a:pt x="23043" y="4722"/>
                  </a:cubicBezTo>
                  <a:lnTo>
                    <a:pt x="381614" y="199350"/>
                  </a:lnTo>
                  <a:cubicBezTo>
                    <a:pt x="393917" y="207599"/>
                    <a:pt x="393396" y="216837"/>
                    <a:pt x="381510" y="224642"/>
                  </a:cubicBezTo>
                  <a:lnTo>
                    <a:pt x="26536" y="420356"/>
                  </a:lnTo>
                  <a:cubicBezTo>
                    <a:pt x="19446" y="425346"/>
                    <a:pt x="6673" y="420554"/>
                    <a:pt x="5683" y="412354"/>
                  </a:cubicBezTo>
                  <a:close/>
                </a:path>
              </a:pathLst>
            </a:custGeom>
            <a:solidFill>
              <a:srgbClr val="41C4E0">
                <a:alpha val="70000"/>
              </a:srgbClr>
            </a:solidFill>
            <a:ln w="9525"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E4CB0B66-F985-49BA-9C0D-01389B500C05}"/>
                </a:ext>
              </a:extLst>
            </p:cNvPr>
            <p:cNvSpPr/>
            <p:nvPr/>
          </p:nvSpPr>
          <p:spPr>
            <a:xfrm flipH="1">
              <a:off x="11451409" y="5159666"/>
              <a:ext cx="193073" cy="209776"/>
            </a:xfrm>
            <a:custGeom>
              <a:avLst/>
              <a:gdLst>
                <a:gd name="connsiteX0" fmla="*/ 5683 w 390997"/>
                <a:gd name="connsiteY0" fmla="*/ 412354 h 424822"/>
                <a:gd name="connsiteX1" fmla="*/ 3963 w 390997"/>
                <a:gd name="connsiteY1" fmla="*/ 15689 h 424822"/>
                <a:gd name="connsiteX2" fmla="*/ 23043 w 390997"/>
                <a:gd name="connsiteY2" fmla="*/ 4722 h 424822"/>
                <a:gd name="connsiteX3" fmla="*/ 381614 w 390997"/>
                <a:gd name="connsiteY3" fmla="*/ 199350 h 424822"/>
                <a:gd name="connsiteX4" fmla="*/ 381510 w 390997"/>
                <a:gd name="connsiteY4" fmla="*/ 224642 h 424822"/>
                <a:gd name="connsiteX5" fmla="*/ 26536 w 390997"/>
                <a:gd name="connsiteY5" fmla="*/ 420356 h 424822"/>
                <a:gd name="connsiteX6" fmla="*/ 5683 w 390997"/>
                <a:gd name="connsiteY6" fmla="*/ 412354 h 424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0997" h="424822">
                  <a:moveTo>
                    <a:pt x="5683" y="412354"/>
                  </a:moveTo>
                  <a:lnTo>
                    <a:pt x="3963" y="15689"/>
                  </a:lnTo>
                  <a:cubicBezTo>
                    <a:pt x="3024" y="7044"/>
                    <a:pt x="14858" y="1264"/>
                    <a:pt x="23043" y="4722"/>
                  </a:cubicBezTo>
                  <a:lnTo>
                    <a:pt x="381614" y="199350"/>
                  </a:lnTo>
                  <a:cubicBezTo>
                    <a:pt x="393917" y="207599"/>
                    <a:pt x="393396" y="216837"/>
                    <a:pt x="381510" y="224642"/>
                  </a:cubicBezTo>
                  <a:lnTo>
                    <a:pt x="26536" y="420356"/>
                  </a:lnTo>
                  <a:cubicBezTo>
                    <a:pt x="19446" y="425296"/>
                    <a:pt x="6621" y="420554"/>
                    <a:pt x="5683" y="412354"/>
                  </a:cubicBezTo>
                  <a:close/>
                </a:path>
              </a:pathLst>
            </a:custGeom>
            <a:solidFill>
              <a:srgbClr val="92278D">
                <a:alpha val="70000"/>
              </a:srgbClr>
            </a:solidFill>
            <a:ln w="9525"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A2E51315-2A83-4966-AF20-7BE4FF86212C}"/>
                </a:ext>
              </a:extLst>
            </p:cNvPr>
            <p:cNvSpPr/>
            <p:nvPr/>
          </p:nvSpPr>
          <p:spPr>
            <a:xfrm flipH="1">
              <a:off x="11708977" y="5309526"/>
              <a:ext cx="195648" cy="209776"/>
            </a:xfrm>
            <a:custGeom>
              <a:avLst/>
              <a:gdLst>
                <a:gd name="connsiteX0" fmla="*/ 21654 w 396210"/>
                <a:gd name="connsiteY0" fmla="*/ 4441 h 424822"/>
                <a:gd name="connsiteX1" fmla="*/ 386168 w 396210"/>
                <a:gd name="connsiteY1" fmla="*/ 199414 h 424822"/>
                <a:gd name="connsiteX2" fmla="*/ 386793 w 396210"/>
                <a:gd name="connsiteY2" fmla="*/ 220507 h 424822"/>
                <a:gd name="connsiteX3" fmla="*/ 30777 w 396210"/>
                <a:gd name="connsiteY3" fmla="*/ 419285 h 424822"/>
                <a:gd name="connsiteX4" fmla="*/ 7630 w 396210"/>
                <a:gd name="connsiteY4" fmla="*/ 406639 h 424822"/>
                <a:gd name="connsiteX5" fmla="*/ 3981 w 396210"/>
                <a:gd name="connsiteY5" fmla="*/ 17482 h 424822"/>
                <a:gd name="connsiteX6" fmla="*/ 21654 w 396210"/>
                <a:gd name="connsiteY6" fmla="*/ 4441 h 424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210" h="424822">
                  <a:moveTo>
                    <a:pt x="21654" y="4441"/>
                  </a:moveTo>
                  <a:lnTo>
                    <a:pt x="386168" y="199414"/>
                  </a:lnTo>
                  <a:cubicBezTo>
                    <a:pt x="394561" y="202922"/>
                    <a:pt x="393988" y="215518"/>
                    <a:pt x="386793" y="220507"/>
                  </a:cubicBezTo>
                  <a:lnTo>
                    <a:pt x="30777" y="419285"/>
                  </a:lnTo>
                  <a:cubicBezTo>
                    <a:pt x="17118" y="425311"/>
                    <a:pt x="8881" y="420322"/>
                    <a:pt x="7630" y="406639"/>
                  </a:cubicBezTo>
                  <a:lnTo>
                    <a:pt x="3981" y="17482"/>
                  </a:lnTo>
                  <a:cubicBezTo>
                    <a:pt x="2938" y="9331"/>
                    <a:pt x="13625" y="1181"/>
                    <a:pt x="21654" y="4441"/>
                  </a:cubicBezTo>
                  <a:close/>
                </a:path>
              </a:pathLst>
            </a:custGeom>
            <a:solidFill>
              <a:srgbClr val="92278D">
                <a:alpha val="35000"/>
              </a:srgbClr>
            </a:solidFill>
            <a:ln w="9525"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7F4AEE62-3491-434C-875D-0DDCB2D4624B}"/>
                </a:ext>
              </a:extLst>
            </p:cNvPr>
            <p:cNvSpPr/>
            <p:nvPr/>
          </p:nvSpPr>
          <p:spPr>
            <a:xfrm flipH="1">
              <a:off x="11688349" y="5159957"/>
              <a:ext cx="193073" cy="209776"/>
            </a:xfrm>
            <a:custGeom>
              <a:avLst/>
              <a:gdLst>
                <a:gd name="connsiteX0" fmla="*/ 388861 w 390997"/>
                <a:gd name="connsiteY0" fmla="*/ 13716 h 424822"/>
                <a:gd name="connsiteX1" fmla="*/ 390582 w 390997"/>
                <a:gd name="connsiteY1" fmla="*/ 410381 h 424822"/>
                <a:gd name="connsiteX2" fmla="*/ 371501 w 390997"/>
                <a:gd name="connsiteY2" fmla="*/ 421348 h 424822"/>
                <a:gd name="connsiteX3" fmla="*/ 12930 w 390997"/>
                <a:gd name="connsiteY3" fmla="*/ 226720 h 424822"/>
                <a:gd name="connsiteX4" fmla="*/ 13035 w 390997"/>
                <a:gd name="connsiteY4" fmla="*/ 201428 h 424822"/>
                <a:gd name="connsiteX5" fmla="*/ 368008 w 390997"/>
                <a:gd name="connsiteY5" fmla="*/ 5714 h 424822"/>
                <a:gd name="connsiteX6" fmla="*/ 388861 w 390997"/>
                <a:gd name="connsiteY6" fmla="*/ 13716 h 424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0997" h="424822">
                  <a:moveTo>
                    <a:pt x="388861" y="13716"/>
                  </a:moveTo>
                  <a:lnTo>
                    <a:pt x="390582" y="410381"/>
                  </a:lnTo>
                  <a:cubicBezTo>
                    <a:pt x="391520" y="419026"/>
                    <a:pt x="379686" y="424805"/>
                    <a:pt x="371501" y="421348"/>
                  </a:cubicBezTo>
                  <a:lnTo>
                    <a:pt x="12930" y="226720"/>
                  </a:lnTo>
                  <a:cubicBezTo>
                    <a:pt x="627" y="218471"/>
                    <a:pt x="1148" y="209233"/>
                    <a:pt x="13035" y="201428"/>
                  </a:cubicBezTo>
                  <a:lnTo>
                    <a:pt x="368008" y="5714"/>
                  </a:lnTo>
                  <a:cubicBezTo>
                    <a:pt x="375150" y="774"/>
                    <a:pt x="387923" y="5516"/>
                    <a:pt x="388861" y="13716"/>
                  </a:cubicBezTo>
                  <a:close/>
                </a:path>
              </a:pathLst>
            </a:custGeom>
            <a:solidFill>
              <a:srgbClr val="92278D">
                <a:alpha val="50000"/>
              </a:srgbClr>
            </a:solidFill>
            <a:ln w="9525"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42D7B32F-B277-428F-B4D2-7584461EDC40}"/>
                </a:ext>
              </a:extLst>
            </p:cNvPr>
            <p:cNvSpPr/>
            <p:nvPr/>
          </p:nvSpPr>
          <p:spPr>
            <a:xfrm flipH="1">
              <a:off x="11686779" y="5469435"/>
              <a:ext cx="193073" cy="209776"/>
            </a:xfrm>
            <a:custGeom>
              <a:avLst/>
              <a:gdLst>
                <a:gd name="connsiteX0" fmla="*/ 388861 w 390997"/>
                <a:gd name="connsiteY0" fmla="*/ 13746 h 424822"/>
                <a:gd name="connsiteX1" fmla="*/ 390582 w 390997"/>
                <a:gd name="connsiteY1" fmla="*/ 410411 h 424822"/>
                <a:gd name="connsiteX2" fmla="*/ 371501 w 390997"/>
                <a:gd name="connsiteY2" fmla="*/ 421378 h 424822"/>
                <a:gd name="connsiteX3" fmla="*/ 12930 w 390997"/>
                <a:gd name="connsiteY3" fmla="*/ 226750 h 424822"/>
                <a:gd name="connsiteX4" fmla="*/ 13035 w 390997"/>
                <a:gd name="connsiteY4" fmla="*/ 201458 h 424822"/>
                <a:gd name="connsiteX5" fmla="*/ 368008 w 390997"/>
                <a:gd name="connsiteY5" fmla="*/ 5744 h 424822"/>
                <a:gd name="connsiteX6" fmla="*/ 388861 w 390997"/>
                <a:gd name="connsiteY6" fmla="*/ 13746 h 424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0997" h="424822">
                  <a:moveTo>
                    <a:pt x="388861" y="13746"/>
                  </a:moveTo>
                  <a:lnTo>
                    <a:pt x="390582" y="410411"/>
                  </a:lnTo>
                  <a:cubicBezTo>
                    <a:pt x="391520" y="419056"/>
                    <a:pt x="379686" y="424835"/>
                    <a:pt x="371501" y="421378"/>
                  </a:cubicBezTo>
                  <a:lnTo>
                    <a:pt x="12930" y="226750"/>
                  </a:lnTo>
                  <a:cubicBezTo>
                    <a:pt x="627" y="218501"/>
                    <a:pt x="1148" y="209263"/>
                    <a:pt x="13035" y="201458"/>
                  </a:cubicBezTo>
                  <a:lnTo>
                    <a:pt x="368008" y="5744"/>
                  </a:lnTo>
                  <a:cubicBezTo>
                    <a:pt x="375098" y="754"/>
                    <a:pt x="387871" y="5497"/>
                    <a:pt x="388861" y="13746"/>
                  </a:cubicBezTo>
                  <a:close/>
                </a:path>
              </a:pathLst>
            </a:custGeom>
            <a:solidFill>
              <a:srgbClr val="41C4E0">
                <a:alpha val="50000"/>
              </a:srgbClr>
            </a:solidFill>
            <a:ln w="9525"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1681D3B9-6F86-4E4A-985F-D7CEE78EAC04}"/>
                </a:ext>
              </a:extLst>
            </p:cNvPr>
            <p:cNvSpPr/>
            <p:nvPr/>
          </p:nvSpPr>
          <p:spPr>
            <a:xfrm flipH="1">
              <a:off x="11687372" y="4844870"/>
              <a:ext cx="193073" cy="207337"/>
            </a:xfrm>
            <a:custGeom>
              <a:avLst/>
              <a:gdLst>
                <a:gd name="connsiteX0" fmla="*/ 372807 w 390997"/>
                <a:gd name="connsiteY0" fmla="*/ 419389 h 419882"/>
                <a:gd name="connsiteX1" fmla="*/ 8293 w 390997"/>
                <a:gd name="connsiteY1" fmla="*/ 224415 h 419882"/>
                <a:gd name="connsiteX2" fmla="*/ 7667 w 390997"/>
                <a:gd name="connsiteY2" fmla="*/ 203323 h 419882"/>
                <a:gd name="connsiteX3" fmla="*/ 363683 w 390997"/>
                <a:gd name="connsiteY3" fmla="*/ 4545 h 419882"/>
                <a:gd name="connsiteX4" fmla="*/ 386830 w 390997"/>
                <a:gd name="connsiteY4" fmla="*/ 17191 h 419882"/>
                <a:gd name="connsiteX5" fmla="*/ 390480 w 390997"/>
                <a:gd name="connsiteY5" fmla="*/ 406348 h 419882"/>
                <a:gd name="connsiteX6" fmla="*/ 372807 w 390997"/>
                <a:gd name="connsiteY6" fmla="*/ 419389 h 419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0997" h="419882">
                  <a:moveTo>
                    <a:pt x="372807" y="419389"/>
                  </a:moveTo>
                  <a:lnTo>
                    <a:pt x="8293" y="224415"/>
                  </a:lnTo>
                  <a:cubicBezTo>
                    <a:pt x="-101" y="220908"/>
                    <a:pt x="473" y="208311"/>
                    <a:pt x="7667" y="203323"/>
                  </a:cubicBezTo>
                  <a:lnTo>
                    <a:pt x="363683" y="4545"/>
                  </a:lnTo>
                  <a:cubicBezTo>
                    <a:pt x="377342" y="-1481"/>
                    <a:pt x="385579" y="3508"/>
                    <a:pt x="386830" y="17191"/>
                  </a:cubicBezTo>
                  <a:lnTo>
                    <a:pt x="390480" y="406348"/>
                  </a:lnTo>
                  <a:cubicBezTo>
                    <a:pt x="391522" y="414449"/>
                    <a:pt x="380835" y="422649"/>
                    <a:pt x="372807" y="419389"/>
                  </a:cubicBezTo>
                  <a:close/>
                </a:path>
              </a:pathLst>
            </a:custGeom>
            <a:solidFill>
              <a:srgbClr val="3B549A">
                <a:alpha val="50000"/>
              </a:srgbClr>
            </a:solidFill>
            <a:ln w="5200"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A54C9957-6DBC-4FA8-BF2F-C4375DCC2F42}"/>
                </a:ext>
              </a:extLst>
            </p:cNvPr>
            <p:cNvSpPr/>
            <p:nvPr/>
          </p:nvSpPr>
          <p:spPr>
            <a:xfrm flipH="1">
              <a:off x="11712314" y="4994139"/>
              <a:ext cx="190499" cy="207337"/>
            </a:xfrm>
            <a:custGeom>
              <a:avLst/>
              <a:gdLst>
                <a:gd name="connsiteX0" fmla="*/ 3908 w 385784"/>
                <a:gd name="connsiteY0" fmla="*/ 410672 h 419882"/>
                <a:gd name="connsiteX1" fmla="*/ 2187 w 385784"/>
                <a:gd name="connsiteY1" fmla="*/ 14006 h 419882"/>
                <a:gd name="connsiteX2" fmla="*/ 21268 w 385784"/>
                <a:gd name="connsiteY2" fmla="*/ 3040 h 419882"/>
                <a:gd name="connsiteX3" fmla="*/ 379838 w 385784"/>
                <a:gd name="connsiteY3" fmla="*/ 197668 h 419882"/>
                <a:gd name="connsiteX4" fmla="*/ 379734 w 385784"/>
                <a:gd name="connsiteY4" fmla="*/ 222960 h 419882"/>
                <a:gd name="connsiteX5" fmla="*/ 24656 w 385784"/>
                <a:gd name="connsiteY5" fmla="*/ 418674 h 419882"/>
                <a:gd name="connsiteX6" fmla="*/ 3908 w 385784"/>
                <a:gd name="connsiteY6" fmla="*/ 410672 h 419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784" h="419882">
                  <a:moveTo>
                    <a:pt x="3908" y="410672"/>
                  </a:moveTo>
                  <a:lnTo>
                    <a:pt x="2187" y="14006"/>
                  </a:lnTo>
                  <a:cubicBezTo>
                    <a:pt x="1249" y="5362"/>
                    <a:pt x="13083" y="-418"/>
                    <a:pt x="21268" y="3040"/>
                  </a:cubicBezTo>
                  <a:lnTo>
                    <a:pt x="379838" y="197668"/>
                  </a:lnTo>
                  <a:cubicBezTo>
                    <a:pt x="392142" y="205917"/>
                    <a:pt x="391621" y="215155"/>
                    <a:pt x="379734" y="222960"/>
                  </a:cubicBezTo>
                  <a:lnTo>
                    <a:pt x="24656" y="418674"/>
                  </a:lnTo>
                  <a:cubicBezTo>
                    <a:pt x="17619" y="423663"/>
                    <a:pt x="4846" y="418872"/>
                    <a:pt x="3908" y="410672"/>
                  </a:cubicBezTo>
                  <a:close/>
                </a:path>
              </a:pathLst>
            </a:custGeom>
            <a:solidFill>
              <a:srgbClr val="3B549A">
                <a:alpha val="35000"/>
              </a:srgbClr>
            </a:solidFill>
            <a:ln w="5200"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85ADFDD6-A555-4375-A33E-C941B8FDBAF9}"/>
                </a:ext>
              </a:extLst>
            </p:cNvPr>
            <p:cNvSpPr/>
            <p:nvPr/>
          </p:nvSpPr>
          <p:spPr>
            <a:xfrm flipH="1">
              <a:off x="11713884" y="4689549"/>
              <a:ext cx="190499" cy="207337"/>
            </a:xfrm>
            <a:custGeom>
              <a:avLst/>
              <a:gdLst>
                <a:gd name="connsiteX0" fmla="*/ 3908 w 385784"/>
                <a:gd name="connsiteY0" fmla="*/ 410672 h 419882"/>
                <a:gd name="connsiteX1" fmla="*/ 2187 w 385784"/>
                <a:gd name="connsiteY1" fmla="*/ 14006 h 419882"/>
                <a:gd name="connsiteX2" fmla="*/ 21268 w 385784"/>
                <a:gd name="connsiteY2" fmla="*/ 3040 h 419882"/>
                <a:gd name="connsiteX3" fmla="*/ 379838 w 385784"/>
                <a:gd name="connsiteY3" fmla="*/ 197668 h 419882"/>
                <a:gd name="connsiteX4" fmla="*/ 379734 w 385784"/>
                <a:gd name="connsiteY4" fmla="*/ 222959 h 419882"/>
                <a:gd name="connsiteX5" fmla="*/ 24709 w 385784"/>
                <a:gd name="connsiteY5" fmla="*/ 418674 h 419882"/>
                <a:gd name="connsiteX6" fmla="*/ 3908 w 385784"/>
                <a:gd name="connsiteY6" fmla="*/ 410672 h 419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784" h="419882">
                  <a:moveTo>
                    <a:pt x="3908" y="410672"/>
                  </a:moveTo>
                  <a:lnTo>
                    <a:pt x="2187" y="14006"/>
                  </a:lnTo>
                  <a:cubicBezTo>
                    <a:pt x="1249" y="5362"/>
                    <a:pt x="13083" y="-418"/>
                    <a:pt x="21268" y="3040"/>
                  </a:cubicBezTo>
                  <a:lnTo>
                    <a:pt x="379838" y="197668"/>
                  </a:lnTo>
                  <a:cubicBezTo>
                    <a:pt x="392142" y="205917"/>
                    <a:pt x="391621" y="215155"/>
                    <a:pt x="379734" y="222959"/>
                  </a:cubicBezTo>
                  <a:lnTo>
                    <a:pt x="24709" y="418674"/>
                  </a:lnTo>
                  <a:cubicBezTo>
                    <a:pt x="17671" y="423614"/>
                    <a:pt x="4898" y="418872"/>
                    <a:pt x="3908" y="410672"/>
                  </a:cubicBezTo>
                  <a:close/>
                </a:path>
              </a:pathLst>
            </a:custGeom>
            <a:solidFill>
              <a:srgbClr val="019247">
                <a:alpha val="35000"/>
              </a:srgbClr>
            </a:solidFill>
            <a:ln w="5200"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FA128C45-5432-4B46-A9A3-F9BB57C62C5D}"/>
                </a:ext>
              </a:extLst>
            </p:cNvPr>
            <p:cNvSpPr/>
            <p:nvPr/>
          </p:nvSpPr>
          <p:spPr>
            <a:xfrm flipH="1">
              <a:off x="11688942" y="3929490"/>
              <a:ext cx="193073" cy="207337"/>
            </a:xfrm>
            <a:custGeom>
              <a:avLst/>
              <a:gdLst>
                <a:gd name="connsiteX0" fmla="*/ 372807 w 390997"/>
                <a:gd name="connsiteY0" fmla="*/ 419389 h 419882"/>
                <a:gd name="connsiteX1" fmla="*/ 8293 w 390997"/>
                <a:gd name="connsiteY1" fmla="*/ 224415 h 419882"/>
                <a:gd name="connsiteX2" fmla="*/ 7667 w 390997"/>
                <a:gd name="connsiteY2" fmla="*/ 203322 h 419882"/>
                <a:gd name="connsiteX3" fmla="*/ 363683 w 390997"/>
                <a:gd name="connsiteY3" fmla="*/ 4545 h 419882"/>
                <a:gd name="connsiteX4" fmla="*/ 386830 w 390997"/>
                <a:gd name="connsiteY4" fmla="*/ 17191 h 419882"/>
                <a:gd name="connsiteX5" fmla="*/ 390480 w 390997"/>
                <a:gd name="connsiteY5" fmla="*/ 406348 h 419882"/>
                <a:gd name="connsiteX6" fmla="*/ 372807 w 390997"/>
                <a:gd name="connsiteY6" fmla="*/ 419389 h 419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0997" h="419882">
                  <a:moveTo>
                    <a:pt x="372807" y="419389"/>
                  </a:moveTo>
                  <a:lnTo>
                    <a:pt x="8293" y="224415"/>
                  </a:lnTo>
                  <a:cubicBezTo>
                    <a:pt x="-101" y="220908"/>
                    <a:pt x="473" y="208312"/>
                    <a:pt x="7667" y="203322"/>
                  </a:cubicBezTo>
                  <a:lnTo>
                    <a:pt x="363683" y="4545"/>
                  </a:lnTo>
                  <a:cubicBezTo>
                    <a:pt x="377342" y="-1481"/>
                    <a:pt x="385579" y="3508"/>
                    <a:pt x="386830" y="17191"/>
                  </a:cubicBezTo>
                  <a:lnTo>
                    <a:pt x="390480" y="406348"/>
                  </a:lnTo>
                  <a:cubicBezTo>
                    <a:pt x="391522" y="414498"/>
                    <a:pt x="380835" y="422649"/>
                    <a:pt x="372807" y="419389"/>
                  </a:cubicBezTo>
                  <a:close/>
                </a:path>
              </a:pathLst>
            </a:custGeom>
            <a:solidFill>
              <a:srgbClr val="F79520">
                <a:alpha val="50000"/>
              </a:srgbClr>
            </a:solidFill>
            <a:ln w="5200"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D5BF834C-9C83-4BF1-BF2F-59BBDC611BCE}"/>
                </a:ext>
              </a:extLst>
            </p:cNvPr>
            <p:cNvSpPr/>
            <p:nvPr/>
          </p:nvSpPr>
          <p:spPr>
            <a:xfrm flipH="1">
              <a:off x="11688942" y="3624778"/>
              <a:ext cx="193073" cy="207337"/>
            </a:xfrm>
            <a:custGeom>
              <a:avLst/>
              <a:gdLst>
                <a:gd name="connsiteX0" fmla="*/ 372807 w 390997"/>
                <a:gd name="connsiteY0" fmla="*/ 419389 h 419882"/>
                <a:gd name="connsiteX1" fmla="*/ 8293 w 390997"/>
                <a:gd name="connsiteY1" fmla="*/ 224415 h 419882"/>
                <a:gd name="connsiteX2" fmla="*/ 7667 w 390997"/>
                <a:gd name="connsiteY2" fmla="*/ 203322 h 419882"/>
                <a:gd name="connsiteX3" fmla="*/ 363683 w 390997"/>
                <a:gd name="connsiteY3" fmla="*/ 4545 h 419882"/>
                <a:gd name="connsiteX4" fmla="*/ 386830 w 390997"/>
                <a:gd name="connsiteY4" fmla="*/ 17191 h 419882"/>
                <a:gd name="connsiteX5" fmla="*/ 390480 w 390997"/>
                <a:gd name="connsiteY5" fmla="*/ 406348 h 419882"/>
                <a:gd name="connsiteX6" fmla="*/ 372807 w 390997"/>
                <a:gd name="connsiteY6" fmla="*/ 419389 h 419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0997" h="419882">
                  <a:moveTo>
                    <a:pt x="372807" y="419389"/>
                  </a:moveTo>
                  <a:lnTo>
                    <a:pt x="8293" y="224415"/>
                  </a:lnTo>
                  <a:cubicBezTo>
                    <a:pt x="-101" y="220908"/>
                    <a:pt x="473" y="208312"/>
                    <a:pt x="7667" y="203322"/>
                  </a:cubicBezTo>
                  <a:lnTo>
                    <a:pt x="363683" y="4545"/>
                  </a:lnTo>
                  <a:cubicBezTo>
                    <a:pt x="377342" y="-1481"/>
                    <a:pt x="385579" y="3508"/>
                    <a:pt x="386830" y="17191"/>
                  </a:cubicBezTo>
                  <a:lnTo>
                    <a:pt x="390480" y="406348"/>
                  </a:lnTo>
                  <a:cubicBezTo>
                    <a:pt x="391522" y="414498"/>
                    <a:pt x="380835" y="422649"/>
                    <a:pt x="372807" y="419389"/>
                  </a:cubicBezTo>
                  <a:close/>
                </a:path>
              </a:pathLst>
            </a:custGeom>
            <a:solidFill>
              <a:srgbClr val="EE202E">
                <a:alpha val="50000"/>
              </a:srgbClr>
            </a:solidFill>
            <a:ln w="5200"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id="{5ECBEAD8-3B2D-43A2-B476-AB8A01A56B8C}"/>
                </a:ext>
              </a:extLst>
            </p:cNvPr>
            <p:cNvSpPr/>
            <p:nvPr/>
          </p:nvSpPr>
          <p:spPr>
            <a:xfrm flipH="1">
              <a:off x="11711336" y="4076320"/>
              <a:ext cx="190499" cy="207337"/>
            </a:xfrm>
            <a:custGeom>
              <a:avLst/>
              <a:gdLst>
                <a:gd name="connsiteX0" fmla="*/ 3908 w 385784"/>
                <a:gd name="connsiteY0" fmla="*/ 410671 h 419882"/>
                <a:gd name="connsiteX1" fmla="*/ 2187 w 385784"/>
                <a:gd name="connsiteY1" fmla="*/ 14006 h 419882"/>
                <a:gd name="connsiteX2" fmla="*/ 21268 w 385784"/>
                <a:gd name="connsiteY2" fmla="*/ 3040 h 419882"/>
                <a:gd name="connsiteX3" fmla="*/ 379786 w 385784"/>
                <a:gd name="connsiteY3" fmla="*/ 197717 h 419882"/>
                <a:gd name="connsiteX4" fmla="*/ 379682 w 385784"/>
                <a:gd name="connsiteY4" fmla="*/ 223009 h 419882"/>
                <a:gd name="connsiteX5" fmla="*/ 24709 w 385784"/>
                <a:gd name="connsiteY5" fmla="*/ 418723 h 419882"/>
                <a:gd name="connsiteX6" fmla="*/ 3908 w 385784"/>
                <a:gd name="connsiteY6" fmla="*/ 410671 h 419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784" h="419882">
                  <a:moveTo>
                    <a:pt x="3908" y="410671"/>
                  </a:moveTo>
                  <a:lnTo>
                    <a:pt x="2187" y="14006"/>
                  </a:lnTo>
                  <a:cubicBezTo>
                    <a:pt x="1249" y="5362"/>
                    <a:pt x="13083" y="-418"/>
                    <a:pt x="21268" y="3040"/>
                  </a:cubicBezTo>
                  <a:lnTo>
                    <a:pt x="379786" y="197717"/>
                  </a:lnTo>
                  <a:cubicBezTo>
                    <a:pt x="392090" y="205967"/>
                    <a:pt x="391568" y="215204"/>
                    <a:pt x="379682" y="223009"/>
                  </a:cubicBezTo>
                  <a:lnTo>
                    <a:pt x="24709" y="418723"/>
                  </a:lnTo>
                  <a:cubicBezTo>
                    <a:pt x="17671" y="423663"/>
                    <a:pt x="4898" y="418921"/>
                    <a:pt x="3908" y="410671"/>
                  </a:cubicBezTo>
                  <a:close/>
                </a:path>
              </a:pathLst>
            </a:custGeom>
            <a:solidFill>
              <a:srgbClr val="F79520">
                <a:alpha val="35000"/>
              </a:srgbClr>
            </a:solidFill>
            <a:ln w="5200"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2213B85D-9151-4FB7-8EE0-C9BF225E9CC9}"/>
                </a:ext>
              </a:extLst>
            </p:cNvPr>
            <p:cNvSpPr/>
            <p:nvPr/>
          </p:nvSpPr>
          <p:spPr>
            <a:xfrm flipH="1">
              <a:off x="11712880" y="3769292"/>
              <a:ext cx="190499" cy="207337"/>
            </a:xfrm>
            <a:custGeom>
              <a:avLst/>
              <a:gdLst>
                <a:gd name="connsiteX0" fmla="*/ 3908 w 385784"/>
                <a:gd name="connsiteY0" fmla="*/ 410672 h 419882"/>
                <a:gd name="connsiteX1" fmla="*/ 2187 w 385784"/>
                <a:gd name="connsiteY1" fmla="*/ 14006 h 419882"/>
                <a:gd name="connsiteX2" fmla="*/ 21268 w 385784"/>
                <a:gd name="connsiteY2" fmla="*/ 3040 h 419882"/>
                <a:gd name="connsiteX3" fmla="*/ 379838 w 385784"/>
                <a:gd name="connsiteY3" fmla="*/ 197668 h 419882"/>
                <a:gd name="connsiteX4" fmla="*/ 379734 w 385784"/>
                <a:gd name="connsiteY4" fmla="*/ 222959 h 419882"/>
                <a:gd name="connsiteX5" fmla="*/ 24709 w 385784"/>
                <a:gd name="connsiteY5" fmla="*/ 418674 h 419882"/>
                <a:gd name="connsiteX6" fmla="*/ 3908 w 385784"/>
                <a:gd name="connsiteY6" fmla="*/ 410672 h 419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784" h="419882">
                  <a:moveTo>
                    <a:pt x="3908" y="410672"/>
                  </a:moveTo>
                  <a:lnTo>
                    <a:pt x="2187" y="14006"/>
                  </a:lnTo>
                  <a:cubicBezTo>
                    <a:pt x="1249" y="5362"/>
                    <a:pt x="13083" y="-418"/>
                    <a:pt x="21268" y="3040"/>
                  </a:cubicBezTo>
                  <a:lnTo>
                    <a:pt x="379838" y="197668"/>
                  </a:lnTo>
                  <a:cubicBezTo>
                    <a:pt x="392142" y="205917"/>
                    <a:pt x="391621" y="215155"/>
                    <a:pt x="379734" y="222959"/>
                  </a:cubicBezTo>
                  <a:lnTo>
                    <a:pt x="24709" y="418674"/>
                  </a:lnTo>
                  <a:cubicBezTo>
                    <a:pt x="17671" y="423663"/>
                    <a:pt x="4898" y="418921"/>
                    <a:pt x="3908" y="410672"/>
                  </a:cubicBezTo>
                  <a:close/>
                </a:path>
              </a:pathLst>
            </a:custGeom>
            <a:solidFill>
              <a:srgbClr val="EE202E">
                <a:alpha val="35000"/>
              </a:srgbClr>
            </a:solidFill>
            <a:ln w="5200"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5E35E04F-6548-44C7-BDC7-7ABB96864D90}"/>
                </a:ext>
              </a:extLst>
            </p:cNvPr>
            <p:cNvSpPr/>
            <p:nvPr/>
          </p:nvSpPr>
          <p:spPr>
            <a:xfrm flipH="1">
              <a:off x="11451356" y="5779376"/>
              <a:ext cx="193073" cy="207337"/>
            </a:xfrm>
            <a:custGeom>
              <a:avLst/>
              <a:gdLst>
                <a:gd name="connsiteX0" fmla="*/ 21372 w 390997"/>
                <a:gd name="connsiteY0" fmla="*/ 2759 h 419882"/>
                <a:gd name="connsiteX1" fmla="*/ 385886 w 390997"/>
                <a:gd name="connsiteY1" fmla="*/ 197732 h 419882"/>
                <a:gd name="connsiteX2" fmla="*/ 386511 w 390997"/>
                <a:gd name="connsiteY2" fmla="*/ 218825 h 419882"/>
                <a:gd name="connsiteX3" fmla="*/ 30495 w 390997"/>
                <a:gd name="connsiteY3" fmla="*/ 417602 h 419882"/>
                <a:gd name="connsiteX4" fmla="*/ 2135 w 390997"/>
                <a:gd name="connsiteY4" fmla="*/ 404957 h 419882"/>
                <a:gd name="connsiteX5" fmla="*/ 3699 w 390997"/>
                <a:gd name="connsiteY5" fmla="*/ 15800 h 419882"/>
                <a:gd name="connsiteX6" fmla="*/ 21372 w 390997"/>
                <a:gd name="connsiteY6" fmla="*/ 2759 h 419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0997" h="419882">
                  <a:moveTo>
                    <a:pt x="21372" y="2759"/>
                  </a:moveTo>
                  <a:lnTo>
                    <a:pt x="385886" y="197732"/>
                  </a:lnTo>
                  <a:cubicBezTo>
                    <a:pt x="394279" y="201240"/>
                    <a:pt x="393705" y="213836"/>
                    <a:pt x="386511" y="218825"/>
                  </a:cubicBezTo>
                  <a:lnTo>
                    <a:pt x="30495" y="417602"/>
                  </a:lnTo>
                  <a:cubicBezTo>
                    <a:pt x="16836" y="423629"/>
                    <a:pt x="3386" y="418640"/>
                    <a:pt x="2135" y="404957"/>
                  </a:cubicBezTo>
                  <a:lnTo>
                    <a:pt x="3699" y="15800"/>
                  </a:lnTo>
                  <a:cubicBezTo>
                    <a:pt x="2656" y="7649"/>
                    <a:pt x="13343" y="-501"/>
                    <a:pt x="21372" y="2759"/>
                  </a:cubicBezTo>
                  <a:close/>
                </a:path>
              </a:pathLst>
            </a:custGeom>
            <a:solidFill>
              <a:srgbClr val="E9C9D9">
                <a:alpha val="70000"/>
              </a:srgbClr>
            </a:solidFill>
            <a:ln w="5200"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B5AE741B-4593-442E-9097-E0B2E68DA36B}"/>
                </a:ext>
              </a:extLst>
            </p:cNvPr>
            <p:cNvSpPr/>
            <p:nvPr/>
          </p:nvSpPr>
          <p:spPr>
            <a:xfrm flipH="1">
              <a:off x="11429990" y="5629821"/>
              <a:ext cx="190499" cy="207337"/>
            </a:xfrm>
            <a:custGeom>
              <a:avLst/>
              <a:gdLst>
                <a:gd name="connsiteX0" fmla="*/ 387086 w 385784"/>
                <a:gd name="connsiteY0" fmla="*/ 12055 h 419882"/>
                <a:gd name="connsiteX1" fmla="*/ 388806 w 385784"/>
                <a:gd name="connsiteY1" fmla="*/ 408721 h 419882"/>
                <a:gd name="connsiteX2" fmla="*/ 369726 w 385784"/>
                <a:gd name="connsiteY2" fmla="*/ 419687 h 419882"/>
                <a:gd name="connsiteX3" fmla="*/ 11155 w 385784"/>
                <a:gd name="connsiteY3" fmla="*/ 225059 h 419882"/>
                <a:gd name="connsiteX4" fmla="*/ 11259 w 385784"/>
                <a:gd name="connsiteY4" fmla="*/ 199768 h 419882"/>
                <a:gd name="connsiteX5" fmla="*/ 366233 w 385784"/>
                <a:gd name="connsiteY5" fmla="*/ 4053 h 419882"/>
                <a:gd name="connsiteX6" fmla="*/ 387086 w 385784"/>
                <a:gd name="connsiteY6" fmla="*/ 12055 h 419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784" h="419882">
                  <a:moveTo>
                    <a:pt x="387086" y="12055"/>
                  </a:moveTo>
                  <a:lnTo>
                    <a:pt x="388806" y="408721"/>
                  </a:lnTo>
                  <a:cubicBezTo>
                    <a:pt x="389745" y="417366"/>
                    <a:pt x="377911" y="423145"/>
                    <a:pt x="369726" y="419687"/>
                  </a:cubicBezTo>
                  <a:lnTo>
                    <a:pt x="11155" y="225059"/>
                  </a:lnTo>
                  <a:cubicBezTo>
                    <a:pt x="-1148" y="216810"/>
                    <a:pt x="-627" y="207573"/>
                    <a:pt x="11259" y="199768"/>
                  </a:cubicBezTo>
                  <a:lnTo>
                    <a:pt x="366233" y="4053"/>
                  </a:lnTo>
                  <a:cubicBezTo>
                    <a:pt x="373323" y="-936"/>
                    <a:pt x="386148" y="3856"/>
                    <a:pt x="387086" y="12055"/>
                  </a:cubicBezTo>
                  <a:close/>
                </a:path>
              </a:pathLst>
            </a:custGeom>
            <a:solidFill>
              <a:srgbClr val="E9C9D9"/>
            </a:solidFill>
            <a:ln w="5200"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2A1F0A08-17AE-4BAB-9A21-F40D9CE3D68B}"/>
                </a:ext>
              </a:extLst>
            </p:cNvPr>
            <p:cNvSpPr/>
            <p:nvPr/>
          </p:nvSpPr>
          <p:spPr>
            <a:xfrm flipH="1">
              <a:off x="11691413" y="5779690"/>
              <a:ext cx="193073" cy="207337"/>
            </a:xfrm>
            <a:custGeom>
              <a:avLst/>
              <a:gdLst>
                <a:gd name="connsiteX0" fmla="*/ 372807 w 390997"/>
                <a:gd name="connsiteY0" fmla="*/ 419438 h 419882"/>
                <a:gd name="connsiteX1" fmla="*/ 8293 w 390997"/>
                <a:gd name="connsiteY1" fmla="*/ 224415 h 419882"/>
                <a:gd name="connsiteX2" fmla="*/ 7667 w 390997"/>
                <a:gd name="connsiteY2" fmla="*/ 203322 h 419882"/>
                <a:gd name="connsiteX3" fmla="*/ 363683 w 390997"/>
                <a:gd name="connsiteY3" fmla="*/ 4545 h 419882"/>
                <a:gd name="connsiteX4" fmla="*/ 392044 w 390997"/>
                <a:gd name="connsiteY4" fmla="*/ 17191 h 419882"/>
                <a:gd name="connsiteX5" fmla="*/ 390480 w 390997"/>
                <a:gd name="connsiteY5" fmla="*/ 406348 h 419882"/>
                <a:gd name="connsiteX6" fmla="*/ 372807 w 390997"/>
                <a:gd name="connsiteY6" fmla="*/ 419438 h 419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0997" h="419882">
                  <a:moveTo>
                    <a:pt x="372807" y="419438"/>
                  </a:moveTo>
                  <a:lnTo>
                    <a:pt x="8293" y="224415"/>
                  </a:lnTo>
                  <a:cubicBezTo>
                    <a:pt x="-101" y="220908"/>
                    <a:pt x="473" y="208312"/>
                    <a:pt x="7667" y="203322"/>
                  </a:cubicBezTo>
                  <a:lnTo>
                    <a:pt x="363683" y="4545"/>
                  </a:lnTo>
                  <a:cubicBezTo>
                    <a:pt x="377342" y="-1481"/>
                    <a:pt x="390792" y="3508"/>
                    <a:pt x="392044" y="17191"/>
                  </a:cubicBezTo>
                  <a:lnTo>
                    <a:pt x="390480" y="406348"/>
                  </a:lnTo>
                  <a:cubicBezTo>
                    <a:pt x="391522" y="414498"/>
                    <a:pt x="380835" y="422698"/>
                    <a:pt x="372807" y="419438"/>
                  </a:cubicBezTo>
                  <a:close/>
                </a:path>
              </a:pathLst>
            </a:custGeom>
            <a:solidFill>
              <a:srgbClr val="E9C9D9">
                <a:alpha val="50000"/>
              </a:srgbClr>
            </a:solidFill>
            <a:ln w="5200"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7DA8578B-A429-4B39-B99A-A9E2D9A8A49B}"/>
                </a:ext>
              </a:extLst>
            </p:cNvPr>
            <p:cNvSpPr/>
            <p:nvPr/>
          </p:nvSpPr>
          <p:spPr>
            <a:xfrm flipH="1">
              <a:off x="11711207" y="5928983"/>
              <a:ext cx="190499" cy="207337"/>
            </a:xfrm>
            <a:custGeom>
              <a:avLst/>
              <a:gdLst>
                <a:gd name="connsiteX0" fmla="*/ 3908 w 385784"/>
                <a:gd name="connsiteY0" fmla="*/ 410672 h 419882"/>
                <a:gd name="connsiteX1" fmla="*/ 2187 w 385784"/>
                <a:gd name="connsiteY1" fmla="*/ 14006 h 419882"/>
                <a:gd name="connsiteX2" fmla="*/ 21268 w 385784"/>
                <a:gd name="connsiteY2" fmla="*/ 3040 h 419882"/>
                <a:gd name="connsiteX3" fmla="*/ 379838 w 385784"/>
                <a:gd name="connsiteY3" fmla="*/ 197668 h 419882"/>
                <a:gd name="connsiteX4" fmla="*/ 379734 w 385784"/>
                <a:gd name="connsiteY4" fmla="*/ 222960 h 419882"/>
                <a:gd name="connsiteX5" fmla="*/ 24761 w 385784"/>
                <a:gd name="connsiteY5" fmla="*/ 418674 h 419882"/>
                <a:gd name="connsiteX6" fmla="*/ 3908 w 385784"/>
                <a:gd name="connsiteY6" fmla="*/ 410672 h 419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784" h="419882">
                  <a:moveTo>
                    <a:pt x="3908" y="410672"/>
                  </a:moveTo>
                  <a:lnTo>
                    <a:pt x="2187" y="14006"/>
                  </a:lnTo>
                  <a:cubicBezTo>
                    <a:pt x="1249" y="5362"/>
                    <a:pt x="13083" y="-418"/>
                    <a:pt x="21268" y="3040"/>
                  </a:cubicBezTo>
                  <a:lnTo>
                    <a:pt x="379838" y="197668"/>
                  </a:lnTo>
                  <a:cubicBezTo>
                    <a:pt x="392142" y="205917"/>
                    <a:pt x="391621" y="215155"/>
                    <a:pt x="379734" y="222960"/>
                  </a:cubicBezTo>
                  <a:lnTo>
                    <a:pt x="24761" y="418674"/>
                  </a:lnTo>
                  <a:cubicBezTo>
                    <a:pt x="17671" y="423663"/>
                    <a:pt x="4898" y="418872"/>
                    <a:pt x="3908" y="410672"/>
                  </a:cubicBezTo>
                  <a:close/>
                </a:path>
              </a:pathLst>
            </a:custGeom>
            <a:solidFill>
              <a:srgbClr val="E9C9D9">
                <a:alpha val="35000"/>
              </a:srgbClr>
            </a:solidFill>
            <a:ln w="5200"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C43E32C0-F204-4A79-B506-0D10029C979A}"/>
                </a:ext>
              </a:extLst>
            </p:cNvPr>
            <p:cNvSpPr/>
            <p:nvPr/>
          </p:nvSpPr>
          <p:spPr>
            <a:xfrm flipH="1">
              <a:off x="11709302" y="5619515"/>
              <a:ext cx="193073" cy="207337"/>
            </a:xfrm>
            <a:custGeom>
              <a:avLst/>
              <a:gdLst>
                <a:gd name="connsiteX0" fmla="*/ 2135 w 390997"/>
                <a:gd name="connsiteY0" fmla="*/ 410672 h 419882"/>
                <a:gd name="connsiteX1" fmla="*/ 5628 w 390997"/>
                <a:gd name="connsiteY1" fmla="*/ 14006 h 419882"/>
                <a:gd name="connsiteX2" fmla="*/ 24708 w 390997"/>
                <a:gd name="connsiteY2" fmla="*/ 3040 h 419882"/>
                <a:gd name="connsiteX3" fmla="*/ 383279 w 390997"/>
                <a:gd name="connsiteY3" fmla="*/ 197668 h 419882"/>
                <a:gd name="connsiteX4" fmla="*/ 383175 w 390997"/>
                <a:gd name="connsiteY4" fmla="*/ 222960 h 419882"/>
                <a:gd name="connsiteX5" fmla="*/ 28097 w 390997"/>
                <a:gd name="connsiteY5" fmla="*/ 418674 h 419882"/>
                <a:gd name="connsiteX6" fmla="*/ 2135 w 390997"/>
                <a:gd name="connsiteY6" fmla="*/ 410672 h 419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0997" h="419882">
                  <a:moveTo>
                    <a:pt x="2135" y="410672"/>
                  </a:moveTo>
                  <a:lnTo>
                    <a:pt x="5628" y="14006"/>
                  </a:lnTo>
                  <a:cubicBezTo>
                    <a:pt x="4689" y="5362"/>
                    <a:pt x="16523" y="-418"/>
                    <a:pt x="24708" y="3040"/>
                  </a:cubicBezTo>
                  <a:lnTo>
                    <a:pt x="383279" y="197668"/>
                  </a:lnTo>
                  <a:cubicBezTo>
                    <a:pt x="395582" y="205917"/>
                    <a:pt x="395061" y="215155"/>
                    <a:pt x="383175" y="222960"/>
                  </a:cubicBezTo>
                  <a:lnTo>
                    <a:pt x="28097" y="418674"/>
                  </a:lnTo>
                  <a:cubicBezTo>
                    <a:pt x="21111" y="423663"/>
                    <a:pt x="3125" y="418872"/>
                    <a:pt x="2135" y="410672"/>
                  </a:cubicBezTo>
                  <a:close/>
                </a:path>
              </a:pathLst>
            </a:custGeom>
            <a:solidFill>
              <a:srgbClr val="41C4E0">
                <a:alpha val="35000"/>
              </a:srgbClr>
            </a:solidFill>
            <a:ln w="5200"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77E15C05-B432-44F8-A05C-DEC783ECC819}"/>
                </a:ext>
              </a:extLst>
            </p:cNvPr>
            <p:cNvSpPr/>
            <p:nvPr/>
          </p:nvSpPr>
          <p:spPr>
            <a:xfrm flipH="1">
              <a:off x="11944744" y="1314828"/>
              <a:ext cx="195648" cy="209776"/>
            </a:xfrm>
            <a:custGeom>
              <a:avLst/>
              <a:gdLst>
                <a:gd name="connsiteX0" fmla="*/ 374582 w 396210"/>
                <a:gd name="connsiteY0" fmla="*/ 421071 h 424822"/>
                <a:gd name="connsiteX1" fmla="*/ 10068 w 396210"/>
                <a:gd name="connsiteY1" fmla="*/ 226097 h 424822"/>
                <a:gd name="connsiteX2" fmla="*/ 9443 w 396210"/>
                <a:gd name="connsiteY2" fmla="*/ 205005 h 424822"/>
                <a:gd name="connsiteX3" fmla="*/ 365459 w 396210"/>
                <a:gd name="connsiteY3" fmla="*/ 6227 h 424822"/>
                <a:gd name="connsiteX4" fmla="*/ 388606 w 396210"/>
                <a:gd name="connsiteY4" fmla="*/ 18873 h 424822"/>
                <a:gd name="connsiteX5" fmla="*/ 392255 w 396210"/>
                <a:gd name="connsiteY5" fmla="*/ 408030 h 424822"/>
                <a:gd name="connsiteX6" fmla="*/ 374582 w 396210"/>
                <a:gd name="connsiteY6" fmla="*/ 421071 h 424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210" h="424822">
                  <a:moveTo>
                    <a:pt x="374582" y="421071"/>
                  </a:moveTo>
                  <a:lnTo>
                    <a:pt x="10068" y="226097"/>
                  </a:lnTo>
                  <a:cubicBezTo>
                    <a:pt x="1675" y="222590"/>
                    <a:pt x="2248" y="209994"/>
                    <a:pt x="9443" y="205005"/>
                  </a:cubicBezTo>
                  <a:lnTo>
                    <a:pt x="365459" y="6227"/>
                  </a:lnTo>
                  <a:cubicBezTo>
                    <a:pt x="379118" y="201"/>
                    <a:pt x="387355" y="5190"/>
                    <a:pt x="388606" y="18873"/>
                  </a:cubicBezTo>
                  <a:lnTo>
                    <a:pt x="392255" y="408030"/>
                  </a:lnTo>
                  <a:cubicBezTo>
                    <a:pt x="393298" y="416181"/>
                    <a:pt x="382558" y="424331"/>
                    <a:pt x="374582" y="421071"/>
                  </a:cubicBezTo>
                  <a:close/>
                </a:path>
              </a:pathLst>
            </a:custGeom>
            <a:solidFill>
              <a:srgbClr val="EE202E">
                <a:alpha val="25000"/>
              </a:srgbClr>
            </a:solidFill>
            <a:ln w="9525" cap="flat">
              <a:noFill/>
              <a:prstDash val="solid"/>
              <a:miter/>
            </a:ln>
          </p:spPr>
          <p:txBody>
            <a:bodyPr rtlCol="0" anchor="ctr"/>
            <a:lstStyle/>
            <a:p>
              <a:endParaRPr lang="en-US"/>
            </a:p>
          </p:txBody>
        </p:sp>
        <p:sp>
          <p:nvSpPr>
            <p:cNvPr id="73" name="Freeform: Shape 72">
              <a:extLst>
                <a:ext uri="{FF2B5EF4-FFF2-40B4-BE49-F238E27FC236}">
                  <a16:creationId xmlns:a16="http://schemas.microsoft.com/office/drawing/2014/main" id="{8D4F089B-80BE-40EA-A195-0E15E7F44940}"/>
                </a:ext>
              </a:extLst>
            </p:cNvPr>
            <p:cNvSpPr/>
            <p:nvPr/>
          </p:nvSpPr>
          <p:spPr>
            <a:xfrm flipH="1">
              <a:off x="11969712" y="1464098"/>
              <a:ext cx="193073" cy="209776"/>
            </a:xfrm>
            <a:custGeom>
              <a:avLst/>
              <a:gdLst>
                <a:gd name="connsiteX0" fmla="*/ 5683 w 390997"/>
                <a:gd name="connsiteY0" fmla="*/ 412354 h 424822"/>
                <a:gd name="connsiteX1" fmla="*/ 3963 w 390997"/>
                <a:gd name="connsiteY1" fmla="*/ 15688 h 424822"/>
                <a:gd name="connsiteX2" fmla="*/ 23043 w 390997"/>
                <a:gd name="connsiteY2" fmla="*/ 4722 h 424822"/>
                <a:gd name="connsiteX3" fmla="*/ 381614 w 390997"/>
                <a:gd name="connsiteY3" fmla="*/ 199350 h 424822"/>
                <a:gd name="connsiteX4" fmla="*/ 381509 w 390997"/>
                <a:gd name="connsiteY4" fmla="*/ 224642 h 424822"/>
                <a:gd name="connsiteX5" fmla="*/ 26536 w 390997"/>
                <a:gd name="connsiteY5" fmla="*/ 420356 h 424822"/>
                <a:gd name="connsiteX6" fmla="*/ 5683 w 390997"/>
                <a:gd name="connsiteY6" fmla="*/ 412354 h 424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0997" h="424822">
                  <a:moveTo>
                    <a:pt x="5683" y="412354"/>
                  </a:moveTo>
                  <a:lnTo>
                    <a:pt x="3963" y="15688"/>
                  </a:lnTo>
                  <a:cubicBezTo>
                    <a:pt x="3024" y="7044"/>
                    <a:pt x="14858" y="1264"/>
                    <a:pt x="23043" y="4722"/>
                  </a:cubicBezTo>
                  <a:lnTo>
                    <a:pt x="381614" y="199350"/>
                  </a:lnTo>
                  <a:cubicBezTo>
                    <a:pt x="393917" y="207599"/>
                    <a:pt x="393396" y="216837"/>
                    <a:pt x="381509" y="224642"/>
                  </a:cubicBezTo>
                  <a:lnTo>
                    <a:pt x="26536" y="420356"/>
                  </a:lnTo>
                  <a:cubicBezTo>
                    <a:pt x="19446" y="425345"/>
                    <a:pt x="6673" y="420603"/>
                    <a:pt x="5683" y="412354"/>
                  </a:cubicBezTo>
                  <a:close/>
                </a:path>
              </a:pathLst>
            </a:custGeom>
            <a:solidFill>
              <a:srgbClr val="EE202E">
                <a:alpha val="15000"/>
              </a:srgbClr>
            </a:solidFill>
            <a:ln w="9525"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008594B9-1B94-48A5-A895-5331AC389E43}"/>
                </a:ext>
              </a:extLst>
            </p:cNvPr>
            <p:cNvSpPr/>
            <p:nvPr/>
          </p:nvSpPr>
          <p:spPr>
            <a:xfrm flipH="1">
              <a:off x="11966261" y="2686987"/>
              <a:ext cx="193073" cy="207337"/>
            </a:xfrm>
            <a:custGeom>
              <a:avLst/>
              <a:gdLst>
                <a:gd name="connsiteX0" fmla="*/ 21372 w 390997"/>
                <a:gd name="connsiteY0" fmla="*/ 2759 h 419882"/>
                <a:gd name="connsiteX1" fmla="*/ 385885 w 390997"/>
                <a:gd name="connsiteY1" fmla="*/ 197732 h 419882"/>
                <a:gd name="connsiteX2" fmla="*/ 386511 w 390997"/>
                <a:gd name="connsiteY2" fmla="*/ 218825 h 419882"/>
                <a:gd name="connsiteX3" fmla="*/ 30495 w 390997"/>
                <a:gd name="connsiteY3" fmla="*/ 417603 h 419882"/>
                <a:gd name="connsiteX4" fmla="*/ 2135 w 390997"/>
                <a:gd name="connsiteY4" fmla="*/ 404957 h 419882"/>
                <a:gd name="connsiteX5" fmla="*/ 3699 w 390997"/>
                <a:gd name="connsiteY5" fmla="*/ 15800 h 419882"/>
                <a:gd name="connsiteX6" fmla="*/ 21372 w 390997"/>
                <a:gd name="connsiteY6" fmla="*/ 2759 h 419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0997" h="419882">
                  <a:moveTo>
                    <a:pt x="21372" y="2759"/>
                  </a:moveTo>
                  <a:lnTo>
                    <a:pt x="385885" y="197732"/>
                  </a:lnTo>
                  <a:cubicBezTo>
                    <a:pt x="394279" y="201240"/>
                    <a:pt x="393705" y="213836"/>
                    <a:pt x="386511" y="218825"/>
                  </a:cubicBezTo>
                  <a:lnTo>
                    <a:pt x="30495" y="417603"/>
                  </a:lnTo>
                  <a:cubicBezTo>
                    <a:pt x="16836" y="423629"/>
                    <a:pt x="3386" y="418640"/>
                    <a:pt x="2135" y="404957"/>
                  </a:cubicBezTo>
                  <a:lnTo>
                    <a:pt x="3699" y="15800"/>
                  </a:lnTo>
                  <a:cubicBezTo>
                    <a:pt x="2656" y="7649"/>
                    <a:pt x="13343" y="-501"/>
                    <a:pt x="21372" y="2759"/>
                  </a:cubicBezTo>
                  <a:close/>
                </a:path>
              </a:pathLst>
            </a:custGeom>
            <a:solidFill>
              <a:srgbClr val="3B549A">
                <a:alpha val="15000"/>
              </a:srgbClr>
            </a:solidFill>
            <a:ln w="5200"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70E3CE19-1DE7-41CD-8114-C5AE888EE359}"/>
                </a:ext>
              </a:extLst>
            </p:cNvPr>
            <p:cNvSpPr/>
            <p:nvPr/>
          </p:nvSpPr>
          <p:spPr>
            <a:xfrm flipH="1">
              <a:off x="11947443" y="2537418"/>
              <a:ext cx="190499" cy="207337"/>
            </a:xfrm>
            <a:custGeom>
              <a:avLst/>
              <a:gdLst>
                <a:gd name="connsiteX0" fmla="*/ 387086 w 385784"/>
                <a:gd name="connsiteY0" fmla="*/ 12034 h 419882"/>
                <a:gd name="connsiteX1" fmla="*/ 388806 w 385784"/>
                <a:gd name="connsiteY1" fmla="*/ 408699 h 419882"/>
                <a:gd name="connsiteX2" fmla="*/ 369726 w 385784"/>
                <a:gd name="connsiteY2" fmla="*/ 419666 h 419882"/>
                <a:gd name="connsiteX3" fmla="*/ 11155 w 385784"/>
                <a:gd name="connsiteY3" fmla="*/ 225038 h 419882"/>
                <a:gd name="connsiteX4" fmla="*/ 11259 w 385784"/>
                <a:gd name="connsiteY4" fmla="*/ 199746 h 419882"/>
                <a:gd name="connsiteX5" fmla="*/ 366233 w 385784"/>
                <a:gd name="connsiteY5" fmla="*/ 4032 h 419882"/>
                <a:gd name="connsiteX6" fmla="*/ 387086 w 385784"/>
                <a:gd name="connsiteY6" fmla="*/ 12034 h 419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784" h="419882">
                  <a:moveTo>
                    <a:pt x="387086" y="12034"/>
                  </a:moveTo>
                  <a:lnTo>
                    <a:pt x="388806" y="408699"/>
                  </a:lnTo>
                  <a:cubicBezTo>
                    <a:pt x="389745" y="417344"/>
                    <a:pt x="377911" y="423123"/>
                    <a:pt x="369726" y="419666"/>
                  </a:cubicBezTo>
                  <a:lnTo>
                    <a:pt x="11155" y="225038"/>
                  </a:lnTo>
                  <a:cubicBezTo>
                    <a:pt x="-1148" y="216788"/>
                    <a:pt x="-627" y="207551"/>
                    <a:pt x="11259" y="199746"/>
                  </a:cubicBezTo>
                  <a:lnTo>
                    <a:pt x="366233" y="4032"/>
                  </a:lnTo>
                  <a:cubicBezTo>
                    <a:pt x="373323" y="-908"/>
                    <a:pt x="386096" y="3834"/>
                    <a:pt x="387086" y="12034"/>
                  </a:cubicBezTo>
                  <a:close/>
                </a:path>
              </a:pathLst>
            </a:custGeom>
            <a:solidFill>
              <a:srgbClr val="3B549A">
                <a:alpha val="25000"/>
              </a:srgbClr>
            </a:solidFill>
            <a:ln w="5200"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F970197E-469D-42E6-8F00-EF910B9661B1}"/>
                </a:ext>
              </a:extLst>
            </p:cNvPr>
            <p:cNvSpPr/>
            <p:nvPr/>
          </p:nvSpPr>
          <p:spPr>
            <a:xfrm flipH="1">
              <a:off x="11945899" y="2846896"/>
              <a:ext cx="193073" cy="207337"/>
            </a:xfrm>
            <a:custGeom>
              <a:avLst/>
              <a:gdLst>
                <a:gd name="connsiteX0" fmla="*/ 392299 w 390997"/>
                <a:gd name="connsiteY0" fmla="*/ 12064 h 419882"/>
                <a:gd name="connsiteX1" fmla="*/ 388806 w 390997"/>
                <a:gd name="connsiteY1" fmla="*/ 408729 h 419882"/>
                <a:gd name="connsiteX2" fmla="*/ 369726 w 390997"/>
                <a:gd name="connsiteY2" fmla="*/ 419696 h 419882"/>
                <a:gd name="connsiteX3" fmla="*/ 11155 w 390997"/>
                <a:gd name="connsiteY3" fmla="*/ 225068 h 419882"/>
                <a:gd name="connsiteX4" fmla="*/ 11259 w 390997"/>
                <a:gd name="connsiteY4" fmla="*/ 199776 h 419882"/>
                <a:gd name="connsiteX5" fmla="*/ 366233 w 390997"/>
                <a:gd name="connsiteY5" fmla="*/ 4061 h 419882"/>
                <a:gd name="connsiteX6" fmla="*/ 392299 w 390997"/>
                <a:gd name="connsiteY6" fmla="*/ 12064 h 419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0997" h="419882">
                  <a:moveTo>
                    <a:pt x="392299" y="12064"/>
                  </a:moveTo>
                  <a:lnTo>
                    <a:pt x="388806" y="408729"/>
                  </a:lnTo>
                  <a:cubicBezTo>
                    <a:pt x="389745" y="417374"/>
                    <a:pt x="377911" y="423154"/>
                    <a:pt x="369726" y="419696"/>
                  </a:cubicBezTo>
                  <a:lnTo>
                    <a:pt x="11155" y="225068"/>
                  </a:lnTo>
                  <a:cubicBezTo>
                    <a:pt x="-1148" y="216818"/>
                    <a:pt x="-627" y="207581"/>
                    <a:pt x="11259" y="199776"/>
                  </a:cubicBezTo>
                  <a:lnTo>
                    <a:pt x="366233" y="4061"/>
                  </a:lnTo>
                  <a:cubicBezTo>
                    <a:pt x="373323" y="-928"/>
                    <a:pt x="391309" y="3815"/>
                    <a:pt x="392299" y="12064"/>
                  </a:cubicBezTo>
                  <a:close/>
                </a:path>
              </a:pathLst>
            </a:custGeom>
            <a:solidFill>
              <a:srgbClr val="92278D">
                <a:alpha val="25000"/>
              </a:srgbClr>
            </a:solidFill>
            <a:ln w="5200"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E7F10609-6B32-4CA4-AE87-4484700FFDF1}"/>
                </a:ext>
              </a:extLst>
            </p:cNvPr>
            <p:cNvSpPr/>
            <p:nvPr/>
          </p:nvSpPr>
          <p:spPr>
            <a:xfrm flipH="1">
              <a:off x="11968630" y="1769486"/>
              <a:ext cx="193073" cy="207337"/>
            </a:xfrm>
            <a:custGeom>
              <a:avLst/>
              <a:gdLst>
                <a:gd name="connsiteX0" fmla="*/ 21372 w 390997"/>
                <a:gd name="connsiteY0" fmla="*/ 2759 h 419882"/>
                <a:gd name="connsiteX1" fmla="*/ 385885 w 390997"/>
                <a:gd name="connsiteY1" fmla="*/ 197732 h 419882"/>
                <a:gd name="connsiteX2" fmla="*/ 386511 w 390997"/>
                <a:gd name="connsiteY2" fmla="*/ 218825 h 419882"/>
                <a:gd name="connsiteX3" fmla="*/ 30495 w 390997"/>
                <a:gd name="connsiteY3" fmla="*/ 417602 h 419882"/>
                <a:gd name="connsiteX4" fmla="*/ 2135 w 390997"/>
                <a:gd name="connsiteY4" fmla="*/ 404957 h 419882"/>
                <a:gd name="connsiteX5" fmla="*/ 3699 w 390997"/>
                <a:gd name="connsiteY5" fmla="*/ 15800 h 419882"/>
                <a:gd name="connsiteX6" fmla="*/ 21372 w 390997"/>
                <a:gd name="connsiteY6" fmla="*/ 2759 h 419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0997" h="419882">
                  <a:moveTo>
                    <a:pt x="21372" y="2759"/>
                  </a:moveTo>
                  <a:lnTo>
                    <a:pt x="385885" y="197732"/>
                  </a:lnTo>
                  <a:cubicBezTo>
                    <a:pt x="394279" y="201240"/>
                    <a:pt x="393705" y="213836"/>
                    <a:pt x="386511" y="218825"/>
                  </a:cubicBezTo>
                  <a:lnTo>
                    <a:pt x="30495" y="417602"/>
                  </a:lnTo>
                  <a:cubicBezTo>
                    <a:pt x="16836" y="423629"/>
                    <a:pt x="3386" y="418640"/>
                    <a:pt x="2135" y="404957"/>
                  </a:cubicBezTo>
                  <a:lnTo>
                    <a:pt x="3699" y="15800"/>
                  </a:lnTo>
                  <a:cubicBezTo>
                    <a:pt x="2656" y="7649"/>
                    <a:pt x="13343" y="-502"/>
                    <a:pt x="21372" y="2759"/>
                  </a:cubicBezTo>
                  <a:close/>
                </a:path>
              </a:pathLst>
            </a:custGeom>
            <a:solidFill>
              <a:srgbClr val="F79520">
                <a:alpha val="15000"/>
              </a:srgbClr>
            </a:solidFill>
            <a:ln w="5200" cap="flat">
              <a:noFill/>
              <a:prstDash val="solid"/>
              <a:miter/>
            </a:ln>
          </p:spPr>
          <p:txBody>
            <a:bodyPr rtlCol="0" anchor="ctr"/>
            <a:lstStyle/>
            <a:p>
              <a:endParaRPr lang="en-US"/>
            </a:p>
          </p:txBody>
        </p:sp>
        <p:sp>
          <p:nvSpPr>
            <p:cNvPr id="78" name="Freeform: Shape 77">
              <a:extLst>
                <a:ext uri="{FF2B5EF4-FFF2-40B4-BE49-F238E27FC236}">
                  <a16:creationId xmlns:a16="http://schemas.microsoft.com/office/drawing/2014/main" id="{B6EFDB59-DB59-419C-97A3-185264267C04}"/>
                </a:ext>
              </a:extLst>
            </p:cNvPr>
            <p:cNvSpPr/>
            <p:nvPr/>
          </p:nvSpPr>
          <p:spPr>
            <a:xfrm flipH="1">
              <a:off x="11948293" y="1929395"/>
              <a:ext cx="190499" cy="207337"/>
            </a:xfrm>
            <a:custGeom>
              <a:avLst/>
              <a:gdLst>
                <a:gd name="connsiteX0" fmla="*/ 387086 w 385784"/>
                <a:gd name="connsiteY0" fmla="*/ 12064 h 419882"/>
                <a:gd name="connsiteX1" fmla="*/ 388806 w 385784"/>
                <a:gd name="connsiteY1" fmla="*/ 408729 h 419882"/>
                <a:gd name="connsiteX2" fmla="*/ 369726 w 385784"/>
                <a:gd name="connsiteY2" fmla="*/ 419696 h 419882"/>
                <a:gd name="connsiteX3" fmla="*/ 11155 w 385784"/>
                <a:gd name="connsiteY3" fmla="*/ 225068 h 419882"/>
                <a:gd name="connsiteX4" fmla="*/ 11259 w 385784"/>
                <a:gd name="connsiteY4" fmla="*/ 199776 h 419882"/>
                <a:gd name="connsiteX5" fmla="*/ 366233 w 385784"/>
                <a:gd name="connsiteY5" fmla="*/ 4061 h 419882"/>
                <a:gd name="connsiteX6" fmla="*/ 387086 w 385784"/>
                <a:gd name="connsiteY6" fmla="*/ 12064 h 419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784" h="419882">
                  <a:moveTo>
                    <a:pt x="387086" y="12064"/>
                  </a:moveTo>
                  <a:lnTo>
                    <a:pt x="388806" y="408729"/>
                  </a:lnTo>
                  <a:cubicBezTo>
                    <a:pt x="389745" y="417374"/>
                    <a:pt x="377911" y="423153"/>
                    <a:pt x="369726" y="419696"/>
                  </a:cubicBezTo>
                  <a:lnTo>
                    <a:pt x="11155" y="225068"/>
                  </a:lnTo>
                  <a:cubicBezTo>
                    <a:pt x="-1148" y="216818"/>
                    <a:pt x="-627" y="207581"/>
                    <a:pt x="11259" y="199776"/>
                  </a:cubicBezTo>
                  <a:lnTo>
                    <a:pt x="366233" y="4061"/>
                  </a:lnTo>
                  <a:cubicBezTo>
                    <a:pt x="373323" y="-928"/>
                    <a:pt x="386148" y="3814"/>
                    <a:pt x="387086" y="12064"/>
                  </a:cubicBezTo>
                  <a:close/>
                </a:path>
              </a:pathLst>
            </a:custGeom>
            <a:solidFill>
              <a:srgbClr val="EBE711">
                <a:alpha val="25000"/>
              </a:srgbClr>
            </a:solidFill>
            <a:ln w="5200" cap="flat">
              <a:no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id="{A9E1BD58-F8A3-414A-BA88-3B4C00BD3070}"/>
                </a:ext>
              </a:extLst>
            </p:cNvPr>
            <p:cNvSpPr/>
            <p:nvPr/>
          </p:nvSpPr>
          <p:spPr>
            <a:xfrm flipH="1">
              <a:off x="11948654" y="1627736"/>
              <a:ext cx="190499" cy="207337"/>
            </a:xfrm>
            <a:custGeom>
              <a:avLst/>
              <a:gdLst>
                <a:gd name="connsiteX0" fmla="*/ 387086 w 385784"/>
                <a:gd name="connsiteY0" fmla="*/ 12055 h 419882"/>
                <a:gd name="connsiteX1" fmla="*/ 388806 w 385784"/>
                <a:gd name="connsiteY1" fmla="*/ 408721 h 419882"/>
                <a:gd name="connsiteX2" fmla="*/ 369726 w 385784"/>
                <a:gd name="connsiteY2" fmla="*/ 419687 h 419882"/>
                <a:gd name="connsiteX3" fmla="*/ 11155 w 385784"/>
                <a:gd name="connsiteY3" fmla="*/ 225059 h 419882"/>
                <a:gd name="connsiteX4" fmla="*/ 11259 w 385784"/>
                <a:gd name="connsiteY4" fmla="*/ 199768 h 419882"/>
                <a:gd name="connsiteX5" fmla="*/ 366233 w 385784"/>
                <a:gd name="connsiteY5" fmla="*/ 4053 h 419882"/>
                <a:gd name="connsiteX6" fmla="*/ 387086 w 385784"/>
                <a:gd name="connsiteY6" fmla="*/ 12055 h 419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784" h="419882">
                  <a:moveTo>
                    <a:pt x="387086" y="12055"/>
                  </a:moveTo>
                  <a:lnTo>
                    <a:pt x="388806" y="408721"/>
                  </a:lnTo>
                  <a:cubicBezTo>
                    <a:pt x="389745" y="417365"/>
                    <a:pt x="377911" y="423145"/>
                    <a:pt x="369726" y="419687"/>
                  </a:cubicBezTo>
                  <a:lnTo>
                    <a:pt x="11155" y="225059"/>
                  </a:lnTo>
                  <a:cubicBezTo>
                    <a:pt x="-1148" y="216810"/>
                    <a:pt x="-627" y="207572"/>
                    <a:pt x="11259" y="199768"/>
                  </a:cubicBezTo>
                  <a:lnTo>
                    <a:pt x="366233" y="4053"/>
                  </a:lnTo>
                  <a:cubicBezTo>
                    <a:pt x="373323" y="-936"/>
                    <a:pt x="386148" y="3855"/>
                    <a:pt x="387086" y="12055"/>
                  </a:cubicBezTo>
                  <a:close/>
                </a:path>
              </a:pathLst>
            </a:custGeom>
            <a:solidFill>
              <a:srgbClr val="F79520">
                <a:alpha val="25000"/>
              </a:srgbClr>
            </a:solidFill>
            <a:ln w="5200" cap="flat">
              <a:no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id="{EF1FF530-67B3-46E0-8E90-83A3F4D7EA44}"/>
                </a:ext>
              </a:extLst>
            </p:cNvPr>
            <p:cNvSpPr/>
            <p:nvPr/>
          </p:nvSpPr>
          <p:spPr>
            <a:xfrm flipH="1">
              <a:off x="11944795" y="2226379"/>
              <a:ext cx="193073" cy="207337"/>
            </a:xfrm>
            <a:custGeom>
              <a:avLst/>
              <a:gdLst>
                <a:gd name="connsiteX0" fmla="*/ 372807 w 390997"/>
                <a:gd name="connsiteY0" fmla="*/ 419389 h 419882"/>
                <a:gd name="connsiteX1" fmla="*/ 8293 w 390997"/>
                <a:gd name="connsiteY1" fmla="*/ 224415 h 419882"/>
                <a:gd name="connsiteX2" fmla="*/ 7667 w 390997"/>
                <a:gd name="connsiteY2" fmla="*/ 203322 h 419882"/>
                <a:gd name="connsiteX3" fmla="*/ 363683 w 390997"/>
                <a:gd name="connsiteY3" fmla="*/ 4545 h 419882"/>
                <a:gd name="connsiteX4" fmla="*/ 386830 w 390997"/>
                <a:gd name="connsiteY4" fmla="*/ 17191 h 419882"/>
                <a:gd name="connsiteX5" fmla="*/ 390480 w 390997"/>
                <a:gd name="connsiteY5" fmla="*/ 406348 h 419882"/>
                <a:gd name="connsiteX6" fmla="*/ 372807 w 390997"/>
                <a:gd name="connsiteY6" fmla="*/ 419389 h 419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0997" h="419882">
                  <a:moveTo>
                    <a:pt x="372807" y="419389"/>
                  </a:moveTo>
                  <a:lnTo>
                    <a:pt x="8293" y="224415"/>
                  </a:lnTo>
                  <a:cubicBezTo>
                    <a:pt x="-101" y="220908"/>
                    <a:pt x="473" y="208312"/>
                    <a:pt x="7667" y="203322"/>
                  </a:cubicBezTo>
                  <a:lnTo>
                    <a:pt x="363683" y="4545"/>
                  </a:lnTo>
                  <a:cubicBezTo>
                    <a:pt x="377342" y="-1481"/>
                    <a:pt x="385579" y="3508"/>
                    <a:pt x="386830" y="17191"/>
                  </a:cubicBezTo>
                  <a:lnTo>
                    <a:pt x="390480" y="406348"/>
                  </a:lnTo>
                  <a:cubicBezTo>
                    <a:pt x="391522" y="414449"/>
                    <a:pt x="380835" y="422649"/>
                    <a:pt x="372807" y="419389"/>
                  </a:cubicBezTo>
                  <a:close/>
                </a:path>
              </a:pathLst>
            </a:custGeom>
            <a:solidFill>
              <a:srgbClr val="019247">
                <a:alpha val="25000"/>
              </a:srgbClr>
            </a:solidFill>
            <a:ln w="5200" cap="flat">
              <a:no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id="{D4AADADA-A1AE-4FCB-ABA2-C762CFC66A1A}"/>
                </a:ext>
              </a:extLst>
            </p:cNvPr>
            <p:cNvSpPr/>
            <p:nvPr/>
          </p:nvSpPr>
          <p:spPr>
            <a:xfrm flipH="1">
              <a:off x="11969736" y="2375648"/>
              <a:ext cx="190499" cy="207337"/>
            </a:xfrm>
            <a:custGeom>
              <a:avLst/>
              <a:gdLst>
                <a:gd name="connsiteX0" fmla="*/ 3908 w 385784"/>
                <a:gd name="connsiteY0" fmla="*/ 410671 h 419882"/>
                <a:gd name="connsiteX1" fmla="*/ 2187 w 385784"/>
                <a:gd name="connsiteY1" fmla="*/ 14006 h 419882"/>
                <a:gd name="connsiteX2" fmla="*/ 21268 w 385784"/>
                <a:gd name="connsiteY2" fmla="*/ 3040 h 419882"/>
                <a:gd name="connsiteX3" fmla="*/ 379838 w 385784"/>
                <a:gd name="connsiteY3" fmla="*/ 197668 h 419882"/>
                <a:gd name="connsiteX4" fmla="*/ 379734 w 385784"/>
                <a:gd name="connsiteY4" fmla="*/ 222959 h 419882"/>
                <a:gd name="connsiteX5" fmla="*/ 24761 w 385784"/>
                <a:gd name="connsiteY5" fmla="*/ 418674 h 419882"/>
                <a:gd name="connsiteX6" fmla="*/ 3908 w 385784"/>
                <a:gd name="connsiteY6" fmla="*/ 410671 h 419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784" h="419882">
                  <a:moveTo>
                    <a:pt x="3908" y="410671"/>
                  </a:moveTo>
                  <a:lnTo>
                    <a:pt x="2187" y="14006"/>
                  </a:lnTo>
                  <a:cubicBezTo>
                    <a:pt x="1249" y="5362"/>
                    <a:pt x="13083" y="-418"/>
                    <a:pt x="21268" y="3040"/>
                  </a:cubicBezTo>
                  <a:lnTo>
                    <a:pt x="379838" y="197668"/>
                  </a:lnTo>
                  <a:cubicBezTo>
                    <a:pt x="392142" y="205917"/>
                    <a:pt x="391620" y="215155"/>
                    <a:pt x="379734" y="222959"/>
                  </a:cubicBezTo>
                  <a:lnTo>
                    <a:pt x="24761" y="418674"/>
                  </a:lnTo>
                  <a:cubicBezTo>
                    <a:pt x="17671" y="423663"/>
                    <a:pt x="4846" y="418872"/>
                    <a:pt x="3908" y="410671"/>
                  </a:cubicBezTo>
                  <a:close/>
                </a:path>
              </a:pathLst>
            </a:custGeom>
            <a:solidFill>
              <a:srgbClr val="019247">
                <a:alpha val="15000"/>
              </a:srgbClr>
            </a:solidFill>
            <a:ln w="5200" cap="flat">
              <a:no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id="{F1BC61E7-7A29-4F5D-BDC9-02353B385163}"/>
                </a:ext>
              </a:extLst>
            </p:cNvPr>
            <p:cNvSpPr/>
            <p:nvPr/>
          </p:nvSpPr>
          <p:spPr>
            <a:xfrm flipH="1">
              <a:off x="11971307" y="2068620"/>
              <a:ext cx="190499" cy="207337"/>
            </a:xfrm>
            <a:custGeom>
              <a:avLst/>
              <a:gdLst>
                <a:gd name="connsiteX0" fmla="*/ 3908 w 385784"/>
                <a:gd name="connsiteY0" fmla="*/ 410672 h 419882"/>
                <a:gd name="connsiteX1" fmla="*/ 2187 w 385784"/>
                <a:gd name="connsiteY1" fmla="*/ 14006 h 419882"/>
                <a:gd name="connsiteX2" fmla="*/ 21268 w 385784"/>
                <a:gd name="connsiteY2" fmla="*/ 3040 h 419882"/>
                <a:gd name="connsiteX3" fmla="*/ 379838 w 385784"/>
                <a:gd name="connsiteY3" fmla="*/ 197668 h 419882"/>
                <a:gd name="connsiteX4" fmla="*/ 379734 w 385784"/>
                <a:gd name="connsiteY4" fmla="*/ 222959 h 419882"/>
                <a:gd name="connsiteX5" fmla="*/ 24761 w 385784"/>
                <a:gd name="connsiteY5" fmla="*/ 418674 h 419882"/>
                <a:gd name="connsiteX6" fmla="*/ 3908 w 385784"/>
                <a:gd name="connsiteY6" fmla="*/ 410672 h 419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784" h="419882">
                  <a:moveTo>
                    <a:pt x="3908" y="410672"/>
                  </a:moveTo>
                  <a:lnTo>
                    <a:pt x="2187" y="14006"/>
                  </a:lnTo>
                  <a:cubicBezTo>
                    <a:pt x="1249" y="5362"/>
                    <a:pt x="13083" y="-418"/>
                    <a:pt x="21268" y="3040"/>
                  </a:cubicBezTo>
                  <a:lnTo>
                    <a:pt x="379838" y="197668"/>
                  </a:lnTo>
                  <a:cubicBezTo>
                    <a:pt x="392142" y="205917"/>
                    <a:pt x="391620" y="215155"/>
                    <a:pt x="379734" y="222959"/>
                  </a:cubicBezTo>
                  <a:lnTo>
                    <a:pt x="24761" y="418674"/>
                  </a:lnTo>
                  <a:cubicBezTo>
                    <a:pt x="17671" y="423663"/>
                    <a:pt x="4898" y="418872"/>
                    <a:pt x="3908" y="410672"/>
                  </a:cubicBezTo>
                  <a:close/>
                </a:path>
              </a:pathLst>
            </a:custGeom>
            <a:solidFill>
              <a:srgbClr val="EBE711">
                <a:alpha val="15000"/>
              </a:srgbClr>
            </a:solidFill>
            <a:ln w="5200" cap="flat">
              <a:no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id="{9F82EE8E-9203-4AA4-A7B6-BDC84A721BF7}"/>
                </a:ext>
              </a:extLst>
            </p:cNvPr>
            <p:cNvSpPr/>
            <p:nvPr/>
          </p:nvSpPr>
          <p:spPr>
            <a:xfrm flipH="1">
              <a:off x="11942067" y="3160149"/>
              <a:ext cx="195648" cy="209776"/>
            </a:xfrm>
            <a:custGeom>
              <a:avLst/>
              <a:gdLst>
                <a:gd name="connsiteX0" fmla="*/ 374582 w 396210"/>
                <a:gd name="connsiteY0" fmla="*/ 421071 h 424822"/>
                <a:gd name="connsiteX1" fmla="*/ 10068 w 396210"/>
                <a:gd name="connsiteY1" fmla="*/ 226097 h 424822"/>
                <a:gd name="connsiteX2" fmla="*/ 9443 w 396210"/>
                <a:gd name="connsiteY2" fmla="*/ 205005 h 424822"/>
                <a:gd name="connsiteX3" fmla="*/ 365459 w 396210"/>
                <a:gd name="connsiteY3" fmla="*/ 6227 h 424822"/>
                <a:gd name="connsiteX4" fmla="*/ 388606 w 396210"/>
                <a:gd name="connsiteY4" fmla="*/ 18873 h 424822"/>
                <a:gd name="connsiteX5" fmla="*/ 392255 w 396210"/>
                <a:gd name="connsiteY5" fmla="*/ 408030 h 424822"/>
                <a:gd name="connsiteX6" fmla="*/ 374582 w 396210"/>
                <a:gd name="connsiteY6" fmla="*/ 421071 h 424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210" h="424822">
                  <a:moveTo>
                    <a:pt x="374582" y="421071"/>
                  </a:moveTo>
                  <a:lnTo>
                    <a:pt x="10068" y="226097"/>
                  </a:lnTo>
                  <a:cubicBezTo>
                    <a:pt x="1675" y="222590"/>
                    <a:pt x="2248" y="209994"/>
                    <a:pt x="9443" y="205005"/>
                  </a:cubicBezTo>
                  <a:lnTo>
                    <a:pt x="365459" y="6227"/>
                  </a:lnTo>
                  <a:cubicBezTo>
                    <a:pt x="379118" y="201"/>
                    <a:pt x="387355" y="5190"/>
                    <a:pt x="388606" y="18873"/>
                  </a:cubicBezTo>
                  <a:lnTo>
                    <a:pt x="392255" y="408030"/>
                  </a:lnTo>
                  <a:cubicBezTo>
                    <a:pt x="393298" y="416181"/>
                    <a:pt x="382610" y="424381"/>
                    <a:pt x="374582" y="421071"/>
                  </a:cubicBezTo>
                  <a:close/>
                </a:path>
              </a:pathLst>
            </a:custGeom>
            <a:solidFill>
              <a:srgbClr val="41C4E0">
                <a:alpha val="25000"/>
              </a:srgbClr>
            </a:solidFill>
            <a:ln w="9525" cap="flat">
              <a:noFill/>
              <a:prstDash val="solid"/>
              <a:miter/>
            </a:ln>
          </p:spPr>
          <p:txBody>
            <a:bodyPr rtlCol="0" anchor="ctr"/>
            <a:lstStyle/>
            <a:p>
              <a:endParaRPr lang="en-US"/>
            </a:p>
          </p:txBody>
        </p:sp>
        <p:sp>
          <p:nvSpPr>
            <p:cNvPr id="84" name="Freeform: Shape 83">
              <a:extLst>
                <a:ext uri="{FF2B5EF4-FFF2-40B4-BE49-F238E27FC236}">
                  <a16:creationId xmlns:a16="http://schemas.microsoft.com/office/drawing/2014/main" id="{33D3BDC2-F056-4391-B7E8-5F7E478D67D7}"/>
                </a:ext>
              </a:extLst>
            </p:cNvPr>
            <p:cNvSpPr/>
            <p:nvPr/>
          </p:nvSpPr>
          <p:spPr>
            <a:xfrm flipH="1">
              <a:off x="11967009" y="3309443"/>
              <a:ext cx="193073" cy="209776"/>
            </a:xfrm>
            <a:custGeom>
              <a:avLst/>
              <a:gdLst>
                <a:gd name="connsiteX0" fmla="*/ 5683 w 390997"/>
                <a:gd name="connsiteY0" fmla="*/ 412354 h 424822"/>
                <a:gd name="connsiteX1" fmla="*/ 3963 w 390997"/>
                <a:gd name="connsiteY1" fmla="*/ 15689 h 424822"/>
                <a:gd name="connsiteX2" fmla="*/ 23043 w 390997"/>
                <a:gd name="connsiteY2" fmla="*/ 4722 h 424822"/>
                <a:gd name="connsiteX3" fmla="*/ 381614 w 390997"/>
                <a:gd name="connsiteY3" fmla="*/ 199350 h 424822"/>
                <a:gd name="connsiteX4" fmla="*/ 381510 w 390997"/>
                <a:gd name="connsiteY4" fmla="*/ 224642 h 424822"/>
                <a:gd name="connsiteX5" fmla="*/ 26536 w 390997"/>
                <a:gd name="connsiteY5" fmla="*/ 420356 h 424822"/>
                <a:gd name="connsiteX6" fmla="*/ 5683 w 390997"/>
                <a:gd name="connsiteY6" fmla="*/ 412354 h 424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0997" h="424822">
                  <a:moveTo>
                    <a:pt x="5683" y="412354"/>
                  </a:moveTo>
                  <a:lnTo>
                    <a:pt x="3963" y="15689"/>
                  </a:lnTo>
                  <a:cubicBezTo>
                    <a:pt x="3024" y="7044"/>
                    <a:pt x="14858" y="1264"/>
                    <a:pt x="23043" y="4722"/>
                  </a:cubicBezTo>
                  <a:lnTo>
                    <a:pt x="381614" y="199350"/>
                  </a:lnTo>
                  <a:cubicBezTo>
                    <a:pt x="393917" y="207599"/>
                    <a:pt x="393396" y="216837"/>
                    <a:pt x="381510" y="224642"/>
                  </a:cubicBezTo>
                  <a:lnTo>
                    <a:pt x="26536" y="420356"/>
                  </a:lnTo>
                  <a:cubicBezTo>
                    <a:pt x="19446" y="425346"/>
                    <a:pt x="6673" y="420554"/>
                    <a:pt x="5683" y="412354"/>
                  </a:cubicBezTo>
                  <a:close/>
                </a:path>
              </a:pathLst>
            </a:custGeom>
            <a:solidFill>
              <a:srgbClr val="41C4E0">
                <a:alpha val="15000"/>
              </a:srgbClr>
            </a:solidFill>
            <a:ln w="9525" cap="flat">
              <a:noFill/>
              <a:prstDash val="solid"/>
              <a:miter/>
            </a:ln>
          </p:spPr>
          <p:txBody>
            <a:bodyPr rtlCol="0" anchor="ctr"/>
            <a:lstStyle/>
            <a:p>
              <a:endParaRPr lang="en-US"/>
            </a:p>
          </p:txBody>
        </p:sp>
        <p:sp>
          <p:nvSpPr>
            <p:cNvPr id="85" name="Freeform: Shape 84">
              <a:extLst>
                <a:ext uri="{FF2B5EF4-FFF2-40B4-BE49-F238E27FC236}">
                  <a16:creationId xmlns:a16="http://schemas.microsoft.com/office/drawing/2014/main" id="{73C76BFC-AD2D-4A4C-AF3A-DFCC7FDC5E47}"/>
                </a:ext>
              </a:extLst>
            </p:cNvPr>
            <p:cNvSpPr/>
            <p:nvPr/>
          </p:nvSpPr>
          <p:spPr>
            <a:xfrm flipH="1">
              <a:off x="11968554" y="2999975"/>
              <a:ext cx="193073" cy="209776"/>
            </a:xfrm>
            <a:custGeom>
              <a:avLst/>
              <a:gdLst>
                <a:gd name="connsiteX0" fmla="*/ 5683 w 390997"/>
                <a:gd name="connsiteY0" fmla="*/ 412354 h 424822"/>
                <a:gd name="connsiteX1" fmla="*/ 3963 w 390997"/>
                <a:gd name="connsiteY1" fmla="*/ 15689 h 424822"/>
                <a:gd name="connsiteX2" fmla="*/ 23043 w 390997"/>
                <a:gd name="connsiteY2" fmla="*/ 4722 h 424822"/>
                <a:gd name="connsiteX3" fmla="*/ 381614 w 390997"/>
                <a:gd name="connsiteY3" fmla="*/ 199350 h 424822"/>
                <a:gd name="connsiteX4" fmla="*/ 381510 w 390997"/>
                <a:gd name="connsiteY4" fmla="*/ 224642 h 424822"/>
                <a:gd name="connsiteX5" fmla="*/ 26536 w 390997"/>
                <a:gd name="connsiteY5" fmla="*/ 420356 h 424822"/>
                <a:gd name="connsiteX6" fmla="*/ 5683 w 390997"/>
                <a:gd name="connsiteY6" fmla="*/ 412354 h 424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0997" h="424822">
                  <a:moveTo>
                    <a:pt x="5683" y="412354"/>
                  </a:moveTo>
                  <a:lnTo>
                    <a:pt x="3963" y="15689"/>
                  </a:lnTo>
                  <a:cubicBezTo>
                    <a:pt x="3024" y="7044"/>
                    <a:pt x="14858" y="1264"/>
                    <a:pt x="23043" y="4722"/>
                  </a:cubicBezTo>
                  <a:lnTo>
                    <a:pt x="381614" y="199350"/>
                  </a:lnTo>
                  <a:cubicBezTo>
                    <a:pt x="393917" y="207599"/>
                    <a:pt x="393396" y="216837"/>
                    <a:pt x="381510" y="224642"/>
                  </a:cubicBezTo>
                  <a:lnTo>
                    <a:pt x="26536" y="420356"/>
                  </a:lnTo>
                  <a:cubicBezTo>
                    <a:pt x="19446" y="425296"/>
                    <a:pt x="6621" y="420554"/>
                    <a:pt x="5683" y="412354"/>
                  </a:cubicBezTo>
                  <a:close/>
                </a:path>
              </a:pathLst>
            </a:custGeom>
            <a:solidFill>
              <a:srgbClr val="92278D">
                <a:alpha val="15000"/>
              </a:srgbClr>
            </a:solidFill>
            <a:ln w="9525"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id="{17BE4B75-8E1B-412D-9847-02D2FE10AA7C}"/>
                </a:ext>
              </a:extLst>
            </p:cNvPr>
            <p:cNvSpPr/>
            <p:nvPr/>
          </p:nvSpPr>
          <p:spPr>
            <a:xfrm flipH="1">
              <a:off x="11968501" y="3619685"/>
              <a:ext cx="193073" cy="207337"/>
            </a:xfrm>
            <a:custGeom>
              <a:avLst/>
              <a:gdLst>
                <a:gd name="connsiteX0" fmla="*/ 21372 w 390997"/>
                <a:gd name="connsiteY0" fmla="*/ 2759 h 419882"/>
                <a:gd name="connsiteX1" fmla="*/ 385886 w 390997"/>
                <a:gd name="connsiteY1" fmla="*/ 197732 h 419882"/>
                <a:gd name="connsiteX2" fmla="*/ 386511 w 390997"/>
                <a:gd name="connsiteY2" fmla="*/ 218825 h 419882"/>
                <a:gd name="connsiteX3" fmla="*/ 30495 w 390997"/>
                <a:gd name="connsiteY3" fmla="*/ 417602 h 419882"/>
                <a:gd name="connsiteX4" fmla="*/ 2135 w 390997"/>
                <a:gd name="connsiteY4" fmla="*/ 404957 h 419882"/>
                <a:gd name="connsiteX5" fmla="*/ 3699 w 390997"/>
                <a:gd name="connsiteY5" fmla="*/ 15800 h 419882"/>
                <a:gd name="connsiteX6" fmla="*/ 21372 w 390997"/>
                <a:gd name="connsiteY6" fmla="*/ 2759 h 419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0997" h="419882">
                  <a:moveTo>
                    <a:pt x="21372" y="2759"/>
                  </a:moveTo>
                  <a:lnTo>
                    <a:pt x="385886" y="197732"/>
                  </a:lnTo>
                  <a:cubicBezTo>
                    <a:pt x="394279" y="201240"/>
                    <a:pt x="393705" y="213836"/>
                    <a:pt x="386511" y="218825"/>
                  </a:cubicBezTo>
                  <a:lnTo>
                    <a:pt x="30495" y="417602"/>
                  </a:lnTo>
                  <a:cubicBezTo>
                    <a:pt x="16836" y="423629"/>
                    <a:pt x="3386" y="418640"/>
                    <a:pt x="2135" y="404957"/>
                  </a:cubicBezTo>
                  <a:lnTo>
                    <a:pt x="3699" y="15800"/>
                  </a:lnTo>
                  <a:cubicBezTo>
                    <a:pt x="2656" y="7649"/>
                    <a:pt x="13343" y="-501"/>
                    <a:pt x="21372" y="2759"/>
                  </a:cubicBezTo>
                  <a:close/>
                </a:path>
              </a:pathLst>
            </a:custGeom>
            <a:solidFill>
              <a:srgbClr val="E9C9D9">
                <a:alpha val="15000"/>
              </a:srgbClr>
            </a:solidFill>
            <a:ln w="5200"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0216C0F5-678F-4E84-9916-0A5C157BC69A}"/>
                </a:ext>
              </a:extLst>
            </p:cNvPr>
            <p:cNvSpPr/>
            <p:nvPr/>
          </p:nvSpPr>
          <p:spPr>
            <a:xfrm flipH="1">
              <a:off x="11947135" y="3470130"/>
              <a:ext cx="190499" cy="207337"/>
            </a:xfrm>
            <a:custGeom>
              <a:avLst/>
              <a:gdLst>
                <a:gd name="connsiteX0" fmla="*/ 387086 w 385784"/>
                <a:gd name="connsiteY0" fmla="*/ 12055 h 419882"/>
                <a:gd name="connsiteX1" fmla="*/ 388806 w 385784"/>
                <a:gd name="connsiteY1" fmla="*/ 408721 h 419882"/>
                <a:gd name="connsiteX2" fmla="*/ 369726 w 385784"/>
                <a:gd name="connsiteY2" fmla="*/ 419687 h 419882"/>
                <a:gd name="connsiteX3" fmla="*/ 11155 w 385784"/>
                <a:gd name="connsiteY3" fmla="*/ 225059 h 419882"/>
                <a:gd name="connsiteX4" fmla="*/ 11259 w 385784"/>
                <a:gd name="connsiteY4" fmla="*/ 199768 h 419882"/>
                <a:gd name="connsiteX5" fmla="*/ 366233 w 385784"/>
                <a:gd name="connsiteY5" fmla="*/ 4053 h 419882"/>
                <a:gd name="connsiteX6" fmla="*/ 387086 w 385784"/>
                <a:gd name="connsiteY6" fmla="*/ 12055 h 419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784" h="419882">
                  <a:moveTo>
                    <a:pt x="387086" y="12055"/>
                  </a:moveTo>
                  <a:lnTo>
                    <a:pt x="388806" y="408721"/>
                  </a:lnTo>
                  <a:cubicBezTo>
                    <a:pt x="389745" y="417366"/>
                    <a:pt x="377911" y="423145"/>
                    <a:pt x="369726" y="419687"/>
                  </a:cubicBezTo>
                  <a:lnTo>
                    <a:pt x="11155" y="225059"/>
                  </a:lnTo>
                  <a:cubicBezTo>
                    <a:pt x="-1148" y="216810"/>
                    <a:pt x="-627" y="207573"/>
                    <a:pt x="11259" y="199768"/>
                  </a:cubicBezTo>
                  <a:lnTo>
                    <a:pt x="366233" y="4053"/>
                  </a:lnTo>
                  <a:cubicBezTo>
                    <a:pt x="373323" y="-936"/>
                    <a:pt x="386148" y="3856"/>
                    <a:pt x="387086" y="12055"/>
                  </a:cubicBezTo>
                  <a:close/>
                </a:path>
              </a:pathLst>
            </a:custGeom>
            <a:solidFill>
              <a:srgbClr val="E9C9D9">
                <a:alpha val="25000"/>
              </a:srgbClr>
            </a:solidFill>
            <a:ln w="5200"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A6422C69-B396-4A1D-B7BA-58FCE907ACDA}"/>
                </a:ext>
              </a:extLst>
            </p:cNvPr>
            <p:cNvSpPr/>
            <p:nvPr/>
          </p:nvSpPr>
          <p:spPr>
            <a:xfrm flipH="1">
              <a:off x="11951331" y="3765826"/>
              <a:ext cx="195648" cy="209776"/>
            </a:xfrm>
            <a:custGeom>
              <a:avLst/>
              <a:gdLst>
                <a:gd name="connsiteX0" fmla="*/ 374582 w 396210"/>
                <a:gd name="connsiteY0" fmla="*/ 421071 h 424822"/>
                <a:gd name="connsiteX1" fmla="*/ 10068 w 396210"/>
                <a:gd name="connsiteY1" fmla="*/ 226097 h 424822"/>
                <a:gd name="connsiteX2" fmla="*/ 9443 w 396210"/>
                <a:gd name="connsiteY2" fmla="*/ 205005 h 424822"/>
                <a:gd name="connsiteX3" fmla="*/ 365459 w 396210"/>
                <a:gd name="connsiteY3" fmla="*/ 6227 h 424822"/>
                <a:gd name="connsiteX4" fmla="*/ 388606 w 396210"/>
                <a:gd name="connsiteY4" fmla="*/ 18873 h 424822"/>
                <a:gd name="connsiteX5" fmla="*/ 392255 w 396210"/>
                <a:gd name="connsiteY5" fmla="*/ 408030 h 424822"/>
                <a:gd name="connsiteX6" fmla="*/ 374582 w 396210"/>
                <a:gd name="connsiteY6" fmla="*/ 421071 h 424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210" h="424822">
                  <a:moveTo>
                    <a:pt x="374582" y="421071"/>
                  </a:moveTo>
                  <a:lnTo>
                    <a:pt x="10068" y="226097"/>
                  </a:lnTo>
                  <a:cubicBezTo>
                    <a:pt x="1675" y="222590"/>
                    <a:pt x="2248" y="209994"/>
                    <a:pt x="9443" y="205005"/>
                  </a:cubicBezTo>
                  <a:lnTo>
                    <a:pt x="365459" y="6227"/>
                  </a:lnTo>
                  <a:cubicBezTo>
                    <a:pt x="379118" y="201"/>
                    <a:pt x="387355" y="5190"/>
                    <a:pt x="388606" y="18873"/>
                  </a:cubicBezTo>
                  <a:lnTo>
                    <a:pt x="392255" y="408030"/>
                  </a:lnTo>
                  <a:cubicBezTo>
                    <a:pt x="393298" y="416181"/>
                    <a:pt x="382558" y="424331"/>
                    <a:pt x="374582" y="421071"/>
                  </a:cubicBezTo>
                  <a:close/>
                </a:path>
              </a:pathLst>
            </a:custGeom>
            <a:solidFill>
              <a:srgbClr val="EE202E">
                <a:alpha val="25000"/>
              </a:srgbClr>
            </a:solidFill>
            <a:ln w="9525"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98AF5714-0D70-42F5-998E-6D5E7723CBDD}"/>
                </a:ext>
              </a:extLst>
            </p:cNvPr>
            <p:cNvSpPr/>
            <p:nvPr/>
          </p:nvSpPr>
          <p:spPr>
            <a:xfrm flipH="1">
              <a:off x="11976299" y="3915096"/>
              <a:ext cx="193073" cy="209776"/>
            </a:xfrm>
            <a:custGeom>
              <a:avLst/>
              <a:gdLst>
                <a:gd name="connsiteX0" fmla="*/ 5683 w 390997"/>
                <a:gd name="connsiteY0" fmla="*/ 412354 h 424822"/>
                <a:gd name="connsiteX1" fmla="*/ 3963 w 390997"/>
                <a:gd name="connsiteY1" fmla="*/ 15688 h 424822"/>
                <a:gd name="connsiteX2" fmla="*/ 23043 w 390997"/>
                <a:gd name="connsiteY2" fmla="*/ 4722 h 424822"/>
                <a:gd name="connsiteX3" fmla="*/ 381614 w 390997"/>
                <a:gd name="connsiteY3" fmla="*/ 199350 h 424822"/>
                <a:gd name="connsiteX4" fmla="*/ 381509 w 390997"/>
                <a:gd name="connsiteY4" fmla="*/ 224642 h 424822"/>
                <a:gd name="connsiteX5" fmla="*/ 26536 w 390997"/>
                <a:gd name="connsiteY5" fmla="*/ 420356 h 424822"/>
                <a:gd name="connsiteX6" fmla="*/ 5683 w 390997"/>
                <a:gd name="connsiteY6" fmla="*/ 412354 h 424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0997" h="424822">
                  <a:moveTo>
                    <a:pt x="5683" y="412354"/>
                  </a:moveTo>
                  <a:lnTo>
                    <a:pt x="3963" y="15688"/>
                  </a:lnTo>
                  <a:cubicBezTo>
                    <a:pt x="3024" y="7044"/>
                    <a:pt x="14858" y="1264"/>
                    <a:pt x="23043" y="4722"/>
                  </a:cubicBezTo>
                  <a:lnTo>
                    <a:pt x="381614" y="199350"/>
                  </a:lnTo>
                  <a:cubicBezTo>
                    <a:pt x="393917" y="207599"/>
                    <a:pt x="393396" y="216837"/>
                    <a:pt x="381509" y="224642"/>
                  </a:cubicBezTo>
                  <a:lnTo>
                    <a:pt x="26536" y="420356"/>
                  </a:lnTo>
                  <a:cubicBezTo>
                    <a:pt x="19446" y="425345"/>
                    <a:pt x="6673" y="420603"/>
                    <a:pt x="5683" y="412354"/>
                  </a:cubicBezTo>
                  <a:close/>
                </a:path>
              </a:pathLst>
            </a:custGeom>
            <a:solidFill>
              <a:srgbClr val="EE202E">
                <a:alpha val="15000"/>
              </a:srgbClr>
            </a:solidFill>
            <a:ln w="9525"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2B2BE81F-9CA7-4D70-AD03-80B72B993442}"/>
                </a:ext>
              </a:extLst>
            </p:cNvPr>
            <p:cNvSpPr/>
            <p:nvPr/>
          </p:nvSpPr>
          <p:spPr>
            <a:xfrm flipH="1">
              <a:off x="11972848" y="5137985"/>
              <a:ext cx="193073" cy="207337"/>
            </a:xfrm>
            <a:custGeom>
              <a:avLst/>
              <a:gdLst>
                <a:gd name="connsiteX0" fmla="*/ 21372 w 390997"/>
                <a:gd name="connsiteY0" fmla="*/ 2759 h 419882"/>
                <a:gd name="connsiteX1" fmla="*/ 385885 w 390997"/>
                <a:gd name="connsiteY1" fmla="*/ 197732 h 419882"/>
                <a:gd name="connsiteX2" fmla="*/ 386511 w 390997"/>
                <a:gd name="connsiteY2" fmla="*/ 218825 h 419882"/>
                <a:gd name="connsiteX3" fmla="*/ 30495 w 390997"/>
                <a:gd name="connsiteY3" fmla="*/ 417603 h 419882"/>
                <a:gd name="connsiteX4" fmla="*/ 2135 w 390997"/>
                <a:gd name="connsiteY4" fmla="*/ 404957 h 419882"/>
                <a:gd name="connsiteX5" fmla="*/ 3699 w 390997"/>
                <a:gd name="connsiteY5" fmla="*/ 15800 h 419882"/>
                <a:gd name="connsiteX6" fmla="*/ 21372 w 390997"/>
                <a:gd name="connsiteY6" fmla="*/ 2759 h 419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0997" h="419882">
                  <a:moveTo>
                    <a:pt x="21372" y="2759"/>
                  </a:moveTo>
                  <a:lnTo>
                    <a:pt x="385885" y="197732"/>
                  </a:lnTo>
                  <a:cubicBezTo>
                    <a:pt x="394279" y="201240"/>
                    <a:pt x="393705" y="213836"/>
                    <a:pt x="386511" y="218825"/>
                  </a:cubicBezTo>
                  <a:lnTo>
                    <a:pt x="30495" y="417603"/>
                  </a:lnTo>
                  <a:cubicBezTo>
                    <a:pt x="16836" y="423629"/>
                    <a:pt x="3386" y="418640"/>
                    <a:pt x="2135" y="404957"/>
                  </a:cubicBezTo>
                  <a:lnTo>
                    <a:pt x="3699" y="15800"/>
                  </a:lnTo>
                  <a:cubicBezTo>
                    <a:pt x="2656" y="7649"/>
                    <a:pt x="13343" y="-501"/>
                    <a:pt x="21372" y="2759"/>
                  </a:cubicBezTo>
                  <a:close/>
                </a:path>
              </a:pathLst>
            </a:custGeom>
            <a:solidFill>
              <a:srgbClr val="3B549A">
                <a:alpha val="15000"/>
              </a:srgbClr>
            </a:solidFill>
            <a:ln w="5200" cap="flat">
              <a:no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id="{F307B8F1-1F94-4532-8AC0-4B589CADF08F}"/>
                </a:ext>
              </a:extLst>
            </p:cNvPr>
            <p:cNvSpPr/>
            <p:nvPr/>
          </p:nvSpPr>
          <p:spPr>
            <a:xfrm flipH="1">
              <a:off x="11954030" y="4988416"/>
              <a:ext cx="190499" cy="207337"/>
            </a:xfrm>
            <a:custGeom>
              <a:avLst/>
              <a:gdLst>
                <a:gd name="connsiteX0" fmla="*/ 387086 w 385784"/>
                <a:gd name="connsiteY0" fmla="*/ 12034 h 419882"/>
                <a:gd name="connsiteX1" fmla="*/ 388806 w 385784"/>
                <a:gd name="connsiteY1" fmla="*/ 408699 h 419882"/>
                <a:gd name="connsiteX2" fmla="*/ 369726 w 385784"/>
                <a:gd name="connsiteY2" fmla="*/ 419666 h 419882"/>
                <a:gd name="connsiteX3" fmla="*/ 11155 w 385784"/>
                <a:gd name="connsiteY3" fmla="*/ 225038 h 419882"/>
                <a:gd name="connsiteX4" fmla="*/ 11259 w 385784"/>
                <a:gd name="connsiteY4" fmla="*/ 199746 h 419882"/>
                <a:gd name="connsiteX5" fmla="*/ 366233 w 385784"/>
                <a:gd name="connsiteY5" fmla="*/ 4032 h 419882"/>
                <a:gd name="connsiteX6" fmla="*/ 387086 w 385784"/>
                <a:gd name="connsiteY6" fmla="*/ 12034 h 419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784" h="419882">
                  <a:moveTo>
                    <a:pt x="387086" y="12034"/>
                  </a:moveTo>
                  <a:lnTo>
                    <a:pt x="388806" y="408699"/>
                  </a:lnTo>
                  <a:cubicBezTo>
                    <a:pt x="389745" y="417344"/>
                    <a:pt x="377911" y="423123"/>
                    <a:pt x="369726" y="419666"/>
                  </a:cubicBezTo>
                  <a:lnTo>
                    <a:pt x="11155" y="225038"/>
                  </a:lnTo>
                  <a:cubicBezTo>
                    <a:pt x="-1148" y="216788"/>
                    <a:pt x="-627" y="207551"/>
                    <a:pt x="11259" y="199746"/>
                  </a:cubicBezTo>
                  <a:lnTo>
                    <a:pt x="366233" y="4032"/>
                  </a:lnTo>
                  <a:cubicBezTo>
                    <a:pt x="373323" y="-908"/>
                    <a:pt x="386096" y="3834"/>
                    <a:pt x="387086" y="12034"/>
                  </a:cubicBezTo>
                  <a:close/>
                </a:path>
              </a:pathLst>
            </a:custGeom>
            <a:solidFill>
              <a:srgbClr val="3B549A">
                <a:alpha val="25000"/>
              </a:srgbClr>
            </a:solidFill>
            <a:ln w="5200" cap="flat">
              <a:no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id="{F582DD91-40E6-4FD4-881F-3905ABCFC3FA}"/>
                </a:ext>
              </a:extLst>
            </p:cNvPr>
            <p:cNvSpPr/>
            <p:nvPr/>
          </p:nvSpPr>
          <p:spPr>
            <a:xfrm flipH="1">
              <a:off x="11952486" y="5297894"/>
              <a:ext cx="193073" cy="207337"/>
            </a:xfrm>
            <a:custGeom>
              <a:avLst/>
              <a:gdLst>
                <a:gd name="connsiteX0" fmla="*/ 392299 w 390997"/>
                <a:gd name="connsiteY0" fmla="*/ 12064 h 419882"/>
                <a:gd name="connsiteX1" fmla="*/ 388806 w 390997"/>
                <a:gd name="connsiteY1" fmla="*/ 408729 h 419882"/>
                <a:gd name="connsiteX2" fmla="*/ 369726 w 390997"/>
                <a:gd name="connsiteY2" fmla="*/ 419696 h 419882"/>
                <a:gd name="connsiteX3" fmla="*/ 11155 w 390997"/>
                <a:gd name="connsiteY3" fmla="*/ 225068 h 419882"/>
                <a:gd name="connsiteX4" fmla="*/ 11259 w 390997"/>
                <a:gd name="connsiteY4" fmla="*/ 199776 h 419882"/>
                <a:gd name="connsiteX5" fmla="*/ 366233 w 390997"/>
                <a:gd name="connsiteY5" fmla="*/ 4061 h 419882"/>
                <a:gd name="connsiteX6" fmla="*/ 392299 w 390997"/>
                <a:gd name="connsiteY6" fmla="*/ 12064 h 419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0997" h="419882">
                  <a:moveTo>
                    <a:pt x="392299" y="12064"/>
                  </a:moveTo>
                  <a:lnTo>
                    <a:pt x="388806" y="408729"/>
                  </a:lnTo>
                  <a:cubicBezTo>
                    <a:pt x="389745" y="417374"/>
                    <a:pt x="377911" y="423154"/>
                    <a:pt x="369726" y="419696"/>
                  </a:cubicBezTo>
                  <a:lnTo>
                    <a:pt x="11155" y="225068"/>
                  </a:lnTo>
                  <a:cubicBezTo>
                    <a:pt x="-1148" y="216818"/>
                    <a:pt x="-627" y="207581"/>
                    <a:pt x="11259" y="199776"/>
                  </a:cubicBezTo>
                  <a:lnTo>
                    <a:pt x="366233" y="4061"/>
                  </a:lnTo>
                  <a:cubicBezTo>
                    <a:pt x="373323" y="-928"/>
                    <a:pt x="391309" y="3815"/>
                    <a:pt x="392299" y="12064"/>
                  </a:cubicBezTo>
                  <a:close/>
                </a:path>
              </a:pathLst>
            </a:custGeom>
            <a:solidFill>
              <a:srgbClr val="92278D">
                <a:alpha val="25000"/>
              </a:srgbClr>
            </a:solidFill>
            <a:ln w="5200" cap="flat">
              <a:noFill/>
              <a:prstDash val="solid"/>
              <a:miter/>
            </a:ln>
          </p:spPr>
          <p:txBody>
            <a:bodyPr rtlCol="0" anchor="ctr"/>
            <a:lstStyle/>
            <a:p>
              <a:endParaRPr lang="en-US"/>
            </a:p>
          </p:txBody>
        </p:sp>
        <p:sp>
          <p:nvSpPr>
            <p:cNvPr id="93" name="Freeform: Shape 92">
              <a:extLst>
                <a:ext uri="{FF2B5EF4-FFF2-40B4-BE49-F238E27FC236}">
                  <a16:creationId xmlns:a16="http://schemas.microsoft.com/office/drawing/2014/main" id="{D93696F2-EA9C-48BB-98BC-6C4A4EB998D1}"/>
                </a:ext>
              </a:extLst>
            </p:cNvPr>
            <p:cNvSpPr/>
            <p:nvPr/>
          </p:nvSpPr>
          <p:spPr>
            <a:xfrm flipH="1">
              <a:off x="11975217" y="4220484"/>
              <a:ext cx="193073" cy="207337"/>
            </a:xfrm>
            <a:custGeom>
              <a:avLst/>
              <a:gdLst>
                <a:gd name="connsiteX0" fmla="*/ 21372 w 390997"/>
                <a:gd name="connsiteY0" fmla="*/ 2759 h 419882"/>
                <a:gd name="connsiteX1" fmla="*/ 385885 w 390997"/>
                <a:gd name="connsiteY1" fmla="*/ 197732 h 419882"/>
                <a:gd name="connsiteX2" fmla="*/ 386511 w 390997"/>
                <a:gd name="connsiteY2" fmla="*/ 218825 h 419882"/>
                <a:gd name="connsiteX3" fmla="*/ 30495 w 390997"/>
                <a:gd name="connsiteY3" fmla="*/ 417602 h 419882"/>
                <a:gd name="connsiteX4" fmla="*/ 2135 w 390997"/>
                <a:gd name="connsiteY4" fmla="*/ 404957 h 419882"/>
                <a:gd name="connsiteX5" fmla="*/ 3699 w 390997"/>
                <a:gd name="connsiteY5" fmla="*/ 15800 h 419882"/>
                <a:gd name="connsiteX6" fmla="*/ 21372 w 390997"/>
                <a:gd name="connsiteY6" fmla="*/ 2759 h 419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0997" h="419882">
                  <a:moveTo>
                    <a:pt x="21372" y="2759"/>
                  </a:moveTo>
                  <a:lnTo>
                    <a:pt x="385885" y="197732"/>
                  </a:lnTo>
                  <a:cubicBezTo>
                    <a:pt x="394279" y="201240"/>
                    <a:pt x="393705" y="213836"/>
                    <a:pt x="386511" y="218825"/>
                  </a:cubicBezTo>
                  <a:lnTo>
                    <a:pt x="30495" y="417602"/>
                  </a:lnTo>
                  <a:cubicBezTo>
                    <a:pt x="16836" y="423629"/>
                    <a:pt x="3386" y="418640"/>
                    <a:pt x="2135" y="404957"/>
                  </a:cubicBezTo>
                  <a:lnTo>
                    <a:pt x="3699" y="15800"/>
                  </a:lnTo>
                  <a:cubicBezTo>
                    <a:pt x="2656" y="7649"/>
                    <a:pt x="13343" y="-502"/>
                    <a:pt x="21372" y="2759"/>
                  </a:cubicBezTo>
                  <a:close/>
                </a:path>
              </a:pathLst>
            </a:custGeom>
            <a:solidFill>
              <a:srgbClr val="F79520">
                <a:alpha val="15000"/>
              </a:srgbClr>
            </a:solidFill>
            <a:ln w="5200" cap="flat">
              <a:noFill/>
              <a:prstDash val="solid"/>
              <a:miter/>
            </a:ln>
          </p:spPr>
          <p:txBody>
            <a:bodyPr rtlCol="0" anchor="ctr"/>
            <a:lstStyle/>
            <a:p>
              <a:endParaRPr lang="en-US"/>
            </a:p>
          </p:txBody>
        </p:sp>
        <p:sp>
          <p:nvSpPr>
            <p:cNvPr id="94" name="Freeform: Shape 93">
              <a:extLst>
                <a:ext uri="{FF2B5EF4-FFF2-40B4-BE49-F238E27FC236}">
                  <a16:creationId xmlns:a16="http://schemas.microsoft.com/office/drawing/2014/main" id="{AA846264-9391-41F4-801F-2B71FC23AC9E}"/>
                </a:ext>
              </a:extLst>
            </p:cNvPr>
            <p:cNvSpPr/>
            <p:nvPr/>
          </p:nvSpPr>
          <p:spPr>
            <a:xfrm flipH="1">
              <a:off x="11954880" y="4380393"/>
              <a:ext cx="190499" cy="207337"/>
            </a:xfrm>
            <a:custGeom>
              <a:avLst/>
              <a:gdLst>
                <a:gd name="connsiteX0" fmla="*/ 387086 w 385784"/>
                <a:gd name="connsiteY0" fmla="*/ 12064 h 419882"/>
                <a:gd name="connsiteX1" fmla="*/ 388806 w 385784"/>
                <a:gd name="connsiteY1" fmla="*/ 408729 h 419882"/>
                <a:gd name="connsiteX2" fmla="*/ 369726 w 385784"/>
                <a:gd name="connsiteY2" fmla="*/ 419696 h 419882"/>
                <a:gd name="connsiteX3" fmla="*/ 11155 w 385784"/>
                <a:gd name="connsiteY3" fmla="*/ 225068 h 419882"/>
                <a:gd name="connsiteX4" fmla="*/ 11259 w 385784"/>
                <a:gd name="connsiteY4" fmla="*/ 199776 h 419882"/>
                <a:gd name="connsiteX5" fmla="*/ 366233 w 385784"/>
                <a:gd name="connsiteY5" fmla="*/ 4061 h 419882"/>
                <a:gd name="connsiteX6" fmla="*/ 387086 w 385784"/>
                <a:gd name="connsiteY6" fmla="*/ 12064 h 419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784" h="419882">
                  <a:moveTo>
                    <a:pt x="387086" y="12064"/>
                  </a:moveTo>
                  <a:lnTo>
                    <a:pt x="388806" y="408729"/>
                  </a:lnTo>
                  <a:cubicBezTo>
                    <a:pt x="389745" y="417374"/>
                    <a:pt x="377911" y="423153"/>
                    <a:pt x="369726" y="419696"/>
                  </a:cubicBezTo>
                  <a:lnTo>
                    <a:pt x="11155" y="225068"/>
                  </a:lnTo>
                  <a:cubicBezTo>
                    <a:pt x="-1148" y="216818"/>
                    <a:pt x="-627" y="207581"/>
                    <a:pt x="11259" y="199776"/>
                  </a:cubicBezTo>
                  <a:lnTo>
                    <a:pt x="366233" y="4061"/>
                  </a:lnTo>
                  <a:cubicBezTo>
                    <a:pt x="373323" y="-928"/>
                    <a:pt x="386148" y="3814"/>
                    <a:pt x="387086" y="12064"/>
                  </a:cubicBezTo>
                  <a:close/>
                </a:path>
              </a:pathLst>
            </a:custGeom>
            <a:solidFill>
              <a:srgbClr val="EBE711">
                <a:alpha val="25000"/>
              </a:srgbClr>
            </a:solidFill>
            <a:ln w="5200" cap="flat">
              <a:noFill/>
              <a:prstDash val="solid"/>
              <a:miter/>
            </a:ln>
          </p:spPr>
          <p:txBody>
            <a:bodyPr rtlCol="0" anchor="ctr"/>
            <a:lstStyle/>
            <a:p>
              <a:endParaRPr lang="en-US"/>
            </a:p>
          </p:txBody>
        </p:sp>
        <p:sp>
          <p:nvSpPr>
            <p:cNvPr id="95" name="Freeform: Shape 94">
              <a:extLst>
                <a:ext uri="{FF2B5EF4-FFF2-40B4-BE49-F238E27FC236}">
                  <a16:creationId xmlns:a16="http://schemas.microsoft.com/office/drawing/2014/main" id="{124E245C-194E-4ACE-8C8C-AE9FA02F3252}"/>
                </a:ext>
              </a:extLst>
            </p:cNvPr>
            <p:cNvSpPr/>
            <p:nvPr/>
          </p:nvSpPr>
          <p:spPr>
            <a:xfrm flipH="1">
              <a:off x="11955241" y="4078734"/>
              <a:ext cx="190499" cy="207337"/>
            </a:xfrm>
            <a:custGeom>
              <a:avLst/>
              <a:gdLst>
                <a:gd name="connsiteX0" fmla="*/ 387086 w 385784"/>
                <a:gd name="connsiteY0" fmla="*/ 12055 h 419882"/>
                <a:gd name="connsiteX1" fmla="*/ 388806 w 385784"/>
                <a:gd name="connsiteY1" fmla="*/ 408721 h 419882"/>
                <a:gd name="connsiteX2" fmla="*/ 369726 w 385784"/>
                <a:gd name="connsiteY2" fmla="*/ 419687 h 419882"/>
                <a:gd name="connsiteX3" fmla="*/ 11155 w 385784"/>
                <a:gd name="connsiteY3" fmla="*/ 225059 h 419882"/>
                <a:gd name="connsiteX4" fmla="*/ 11259 w 385784"/>
                <a:gd name="connsiteY4" fmla="*/ 199768 h 419882"/>
                <a:gd name="connsiteX5" fmla="*/ 366233 w 385784"/>
                <a:gd name="connsiteY5" fmla="*/ 4053 h 419882"/>
                <a:gd name="connsiteX6" fmla="*/ 387086 w 385784"/>
                <a:gd name="connsiteY6" fmla="*/ 12055 h 419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784" h="419882">
                  <a:moveTo>
                    <a:pt x="387086" y="12055"/>
                  </a:moveTo>
                  <a:lnTo>
                    <a:pt x="388806" y="408721"/>
                  </a:lnTo>
                  <a:cubicBezTo>
                    <a:pt x="389745" y="417365"/>
                    <a:pt x="377911" y="423145"/>
                    <a:pt x="369726" y="419687"/>
                  </a:cubicBezTo>
                  <a:lnTo>
                    <a:pt x="11155" y="225059"/>
                  </a:lnTo>
                  <a:cubicBezTo>
                    <a:pt x="-1148" y="216810"/>
                    <a:pt x="-627" y="207572"/>
                    <a:pt x="11259" y="199768"/>
                  </a:cubicBezTo>
                  <a:lnTo>
                    <a:pt x="366233" y="4053"/>
                  </a:lnTo>
                  <a:cubicBezTo>
                    <a:pt x="373323" y="-936"/>
                    <a:pt x="386148" y="3855"/>
                    <a:pt x="387086" y="12055"/>
                  </a:cubicBezTo>
                  <a:close/>
                </a:path>
              </a:pathLst>
            </a:custGeom>
            <a:solidFill>
              <a:srgbClr val="F79520">
                <a:alpha val="25000"/>
              </a:srgbClr>
            </a:solidFill>
            <a:ln w="5200" cap="flat">
              <a:noFill/>
              <a:prstDash val="solid"/>
              <a:miter/>
            </a:ln>
          </p:spPr>
          <p:txBody>
            <a:bodyPr rtlCol="0" anchor="ctr"/>
            <a:lstStyle/>
            <a:p>
              <a:endParaRPr lang="en-US"/>
            </a:p>
          </p:txBody>
        </p:sp>
        <p:sp>
          <p:nvSpPr>
            <p:cNvPr id="96" name="Freeform: Shape 95">
              <a:extLst>
                <a:ext uri="{FF2B5EF4-FFF2-40B4-BE49-F238E27FC236}">
                  <a16:creationId xmlns:a16="http://schemas.microsoft.com/office/drawing/2014/main" id="{F91D879C-67FF-43A8-B158-58C298484D3E}"/>
                </a:ext>
              </a:extLst>
            </p:cNvPr>
            <p:cNvSpPr/>
            <p:nvPr/>
          </p:nvSpPr>
          <p:spPr>
            <a:xfrm flipH="1">
              <a:off x="11951382" y="4677377"/>
              <a:ext cx="193073" cy="207337"/>
            </a:xfrm>
            <a:custGeom>
              <a:avLst/>
              <a:gdLst>
                <a:gd name="connsiteX0" fmla="*/ 372807 w 390997"/>
                <a:gd name="connsiteY0" fmla="*/ 419389 h 419882"/>
                <a:gd name="connsiteX1" fmla="*/ 8293 w 390997"/>
                <a:gd name="connsiteY1" fmla="*/ 224415 h 419882"/>
                <a:gd name="connsiteX2" fmla="*/ 7667 w 390997"/>
                <a:gd name="connsiteY2" fmla="*/ 203322 h 419882"/>
                <a:gd name="connsiteX3" fmla="*/ 363683 w 390997"/>
                <a:gd name="connsiteY3" fmla="*/ 4545 h 419882"/>
                <a:gd name="connsiteX4" fmla="*/ 386830 w 390997"/>
                <a:gd name="connsiteY4" fmla="*/ 17191 h 419882"/>
                <a:gd name="connsiteX5" fmla="*/ 390480 w 390997"/>
                <a:gd name="connsiteY5" fmla="*/ 406348 h 419882"/>
                <a:gd name="connsiteX6" fmla="*/ 372807 w 390997"/>
                <a:gd name="connsiteY6" fmla="*/ 419389 h 419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0997" h="419882">
                  <a:moveTo>
                    <a:pt x="372807" y="419389"/>
                  </a:moveTo>
                  <a:lnTo>
                    <a:pt x="8293" y="224415"/>
                  </a:lnTo>
                  <a:cubicBezTo>
                    <a:pt x="-101" y="220908"/>
                    <a:pt x="473" y="208312"/>
                    <a:pt x="7667" y="203322"/>
                  </a:cubicBezTo>
                  <a:lnTo>
                    <a:pt x="363683" y="4545"/>
                  </a:lnTo>
                  <a:cubicBezTo>
                    <a:pt x="377342" y="-1481"/>
                    <a:pt x="385579" y="3508"/>
                    <a:pt x="386830" y="17191"/>
                  </a:cubicBezTo>
                  <a:lnTo>
                    <a:pt x="390480" y="406348"/>
                  </a:lnTo>
                  <a:cubicBezTo>
                    <a:pt x="391522" y="414449"/>
                    <a:pt x="380835" y="422649"/>
                    <a:pt x="372807" y="419389"/>
                  </a:cubicBezTo>
                  <a:close/>
                </a:path>
              </a:pathLst>
            </a:custGeom>
            <a:solidFill>
              <a:srgbClr val="019247">
                <a:alpha val="25000"/>
              </a:srgbClr>
            </a:solidFill>
            <a:ln w="5200" cap="flat">
              <a:noFill/>
              <a:prstDash val="solid"/>
              <a:miter/>
            </a:ln>
          </p:spPr>
          <p:txBody>
            <a:bodyPr rtlCol="0" anchor="ctr"/>
            <a:lstStyle/>
            <a:p>
              <a:endParaRPr lang="en-US"/>
            </a:p>
          </p:txBody>
        </p:sp>
        <p:sp>
          <p:nvSpPr>
            <p:cNvPr id="97" name="Freeform: Shape 96">
              <a:extLst>
                <a:ext uri="{FF2B5EF4-FFF2-40B4-BE49-F238E27FC236}">
                  <a16:creationId xmlns:a16="http://schemas.microsoft.com/office/drawing/2014/main" id="{6B02CFF3-0C8C-4408-8741-2F506C8357CD}"/>
                </a:ext>
              </a:extLst>
            </p:cNvPr>
            <p:cNvSpPr/>
            <p:nvPr/>
          </p:nvSpPr>
          <p:spPr>
            <a:xfrm flipH="1">
              <a:off x="11976323" y="4826646"/>
              <a:ext cx="190499" cy="207337"/>
            </a:xfrm>
            <a:custGeom>
              <a:avLst/>
              <a:gdLst>
                <a:gd name="connsiteX0" fmla="*/ 3908 w 385784"/>
                <a:gd name="connsiteY0" fmla="*/ 410671 h 419882"/>
                <a:gd name="connsiteX1" fmla="*/ 2187 w 385784"/>
                <a:gd name="connsiteY1" fmla="*/ 14006 h 419882"/>
                <a:gd name="connsiteX2" fmla="*/ 21268 w 385784"/>
                <a:gd name="connsiteY2" fmla="*/ 3040 h 419882"/>
                <a:gd name="connsiteX3" fmla="*/ 379838 w 385784"/>
                <a:gd name="connsiteY3" fmla="*/ 197668 h 419882"/>
                <a:gd name="connsiteX4" fmla="*/ 379734 w 385784"/>
                <a:gd name="connsiteY4" fmla="*/ 222959 h 419882"/>
                <a:gd name="connsiteX5" fmla="*/ 24761 w 385784"/>
                <a:gd name="connsiteY5" fmla="*/ 418674 h 419882"/>
                <a:gd name="connsiteX6" fmla="*/ 3908 w 385784"/>
                <a:gd name="connsiteY6" fmla="*/ 410671 h 419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784" h="419882">
                  <a:moveTo>
                    <a:pt x="3908" y="410671"/>
                  </a:moveTo>
                  <a:lnTo>
                    <a:pt x="2187" y="14006"/>
                  </a:lnTo>
                  <a:cubicBezTo>
                    <a:pt x="1249" y="5362"/>
                    <a:pt x="13083" y="-418"/>
                    <a:pt x="21268" y="3040"/>
                  </a:cubicBezTo>
                  <a:lnTo>
                    <a:pt x="379838" y="197668"/>
                  </a:lnTo>
                  <a:cubicBezTo>
                    <a:pt x="392142" y="205917"/>
                    <a:pt x="391620" y="215155"/>
                    <a:pt x="379734" y="222959"/>
                  </a:cubicBezTo>
                  <a:lnTo>
                    <a:pt x="24761" y="418674"/>
                  </a:lnTo>
                  <a:cubicBezTo>
                    <a:pt x="17671" y="423663"/>
                    <a:pt x="4846" y="418872"/>
                    <a:pt x="3908" y="410671"/>
                  </a:cubicBezTo>
                  <a:close/>
                </a:path>
              </a:pathLst>
            </a:custGeom>
            <a:solidFill>
              <a:srgbClr val="019247">
                <a:alpha val="15000"/>
              </a:srgbClr>
            </a:solidFill>
            <a:ln w="5200" cap="flat">
              <a:noFill/>
              <a:prstDash val="solid"/>
              <a:miter/>
            </a:ln>
          </p:spPr>
          <p:txBody>
            <a:bodyPr rtlCol="0" anchor="ctr"/>
            <a:lstStyle/>
            <a:p>
              <a:endParaRPr lang="en-US"/>
            </a:p>
          </p:txBody>
        </p:sp>
        <p:sp>
          <p:nvSpPr>
            <p:cNvPr id="98" name="Freeform: Shape 97">
              <a:extLst>
                <a:ext uri="{FF2B5EF4-FFF2-40B4-BE49-F238E27FC236}">
                  <a16:creationId xmlns:a16="http://schemas.microsoft.com/office/drawing/2014/main" id="{08A9E2AC-207A-4911-81B9-F63D4AC5BBF1}"/>
                </a:ext>
              </a:extLst>
            </p:cNvPr>
            <p:cNvSpPr/>
            <p:nvPr/>
          </p:nvSpPr>
          <p:spPr>
            <a:xfrm flipH="1">
              <a:off x="11977894" y="4519618"/>
              <a:ext cx="190499" cy="207337"/>
            </a:xfrm>
            <a:custGeom>
              <a:avLst/>
              <a:gdLst>
                <a:gd name="connsiteX0" fmla="*/ 3908 w 385784"/>
                <a:gd name="connsiteY0" fmla="*/ 410672 h 419882"/>
                <a:gd name="connsiteX1" fmla="*/ 2187 w 385784"/>
                <a:gd name="connsiteY1" fmla="*/ 14006 h 419882"/>
                <a:gd name="connsiteX2" fmla="*/ 21268 w 385784"/>
                <a:gd name="connsiteY2" fmla="*/ 3040 h 419882"/>
                <a:gd name="connsiteX3" fmla="*/ 379838 w 385784"/>
                <a:gd name="connsiteY3" fmla="*/ 197668 h 419882"/>
                <a:gd name="connsiteX4" fmla="*/ 379734 w 385784"/>
                <a:gd name="connsiteY4" fmla="*/ 222959 h 419882"/>
                <a:gd name="connsiteX5" fmla="*/ 24761 w 385784"/>
                <a:gd name="connsiteY5" fmla="*/ 418674 h 419882"/>
                <a:gd name="connsiteX6" fmla="*/ 3908 w 385784"/>
                <a:gd name="connsiteY6" fmla="*/ 410672 h 419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784" h="419882">
                  <a:moveTo>
                    <a:pt x="3908" y="410672"/>
                  </a:moveTo>
                  <a:lnTo>
                    <a:pt x="2187" y="14006"/>
                  </a:lnTo>
                  <a:cubicBezTo>
                    <a:pt x="1249" y="5362"/>
                    <a:pt x="13083" y="-418"/>
                    <a:pt x="21268" y="3040"/>
                  </a:cubicBezTo>
                  <a:lnTo>
                    <a:pt x="379838" y="197668"/>
                  </a:lnTo>
                  <a:cubicBezTo>
                    <a:pt x="392142" y="205917"/>
                    <a:pt x="391620" y="215155"/>
                    <a:pt x="379734" y="222959"/>
                  </a:cubicBezTo>
                  <a:lnTo>
                    <a:pt x="24761" y="418674"/>
                  </a:lnTo>
                  <a:cubicBezTo>
                    <a:pt x="17671" y="423663"/>
                    <a:pt x="4898" y="418872"/>
                    <a:pt x="3908" y="410672"/>
                  </a:cubicBezTo>
                  <a:close/>
                </a:path>
              </a:pathLst>
            </a:custGeom>
            <a:solidFill>
              <a:srgbClr val="EBE711">
                <a:alpha val="15000"/>
              </a:srgbClr>
            </a:solidFill>
            <a:ln w="5200" cap="flat">
              <a:noFill/>
              <a:prstDash val="solid"/>
              <a:miter/>
            </a:ln>
          </p:spPr>
          <p:txBody>
            <a:bodyPr rtlCol="0" anchor="ctr"/>
            <a:lstStyle/>
            <a:p>
              <a:endParaRPr lang="en-US"/>
            </a:p>
          </p:txBody>
        </p:sp>
        <p:sp>
          <p:nvSpPr>
            <p:cNvPr id="99" name="Freeform: Shape 98">
              <a:extLst>
                <a:ext uri="{FF2B5EF4-FFF2-40B4-BE49-F238E27FC236}">
                  <a16:creationId xmlns:a16="http://schemas.microsoft.com/office/drawing/2014/main" id="{BE84E3C4-BD5E-452C-8BB4-E2C12422A404}"/>
                </a:ext>
              </a:extLst>
            </p:cNvPr>
            <p:cNvSpPr/>
            <p:nvPr/>
          </p:nvSpPr>
          <p:spPr>
            <a:xfrm flipH="1">
              <a:off x="11948654" y="5611147"/>
              <a:ext cx="195648" cy="209776"/>
            </a:xfrm>
            <a:custGeom>
              <a:avLst/>
              <a:gdLst>
                <a:gd name="connsiteX0" fmla="*/ 374582 w 396210"/>
                <a:gd name="connsiteY0" fmla="*/ 421071 h 424822"/>
                <a:gd name="connsiteX1" fmla="*/ 10068 w 396210"/>
                <a:gd name="connsiteY1" fmla="*/ 226097 h 424822"/>
                <a:gd name="connsiteX2" fmla="*/ 9443 w 396210"/>
                <a:gd name="connsiteY2" fmla="*/ 205005 h 424822"/>
                <a:gd name="connsiteX3" fmla="*/ 365459 w 396210"/>
                <a:gd name="connsiteY3" fmla="*/ 6227 h 424822"/>
                <a:gd name="connsiteX4" fmla="*/ 388606 w 396210"/>
                <a:gd name="connsiteY4" fmla="*/ 18873 h 424822"/>
                <a:gd name="connsiteX5" fmla="*/ 392255 w 396210"/>
                <a:gd name="connsiteY5" fmla="*/ 408030 h 424822"/>
                <a:gd name="connsiteX6" fmla="*/ 374582 w 396210"/>
                <a:gd name="connsiteY6" fmla="*/ 421071 h 424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210" h="424822">
                  <a:moveTo>
                    <a:pt x="374582" y="421071"/>
                  </a:moveTo>
                  <a:lnTo>
                    <a:pt x="10068" y="226097"/>
                  </a:lnTo>
                  <a:cubicBezTo>
                    <a:pt x="1675" y="222590"/>
                    <a:pt x="2248" y="209994"/>
                    <a:pt x="9443" y="205005"/>
                  </a:cubicBezTo>
                  <a:lnTo>
                    <a:pt x="365459" y="6227"/>
                  </a:lnTo>
                  <a:cubicBezTo>
                    <a:pt x="379118" y="201"/>
                    <a:pt x="387355" y="5190"/>
                    <a:pt x="388606" y="18873"/>
                  </a:cubicBezTo>
                  <a:lnTo>
                    <a:pt x="392255" y="408030"/>
                  </a:lnTo>
                  <a:cubicBezTo>
                    <a:pt x="393298" y="416181"/>
                    <a:pt x="382610" y="424381"/>
                    <a:pt x="374582" y="421071"/>
                  </a:cubicBezTo>
                  <a:close/>
                </a:path>
              </a:pathLst>
            </a:custGeom>
            <a:solidFill>
              <a:srgbClr val="41C4E0">
                <a:alpha val="25000"/>
              </a:srgbClr>
            </a:solidFill>
            <a:ln w="9525" cap="flat">
              <a:noFill/>
              <a:prstDash val="solid"/>
              <a:miter/>
            </a:ln>
          </p:spPr>
          <p:txBody>
            <a:bodyPr rtlCol="0" anchor="ctr"/>
            <a:lstStyle/>
            <a:p>
              <a:endParaRPr lang="en-US"/>
            </a:p>
          </p:txBody>
        </p:sp>
        <p:sp>
          <p:nvSpPr>
            <p:cNvPr id="100" name="Freeform: Shape 99">
              <a:extLst>
                <a:ext uri="{FF2B5EF4-FFF2-40B4-BE49-F238E27FC236}">
                  <a16:creationId xmlns:a16="http://schemas.microsoft.com/office/drawing/2014/main" id="{5B752611-4B88-4B4E-AD66-A952E791F1BD}"/>
                </a:ext>
              </a:extLst>
            </p:cNvPr>
            <p:cNvSpPr/>
            <p:nvPr/>
          </p:nvSpPr>
          <p:spPr>
            <a:xfrm flipH="1">
              <a:off x="11973596" y="5760441"/>
              <a:ext cx="193073" cy="209776"/>
            </a:xfrm>
            <a:custGeom>
              <a:avLst/>
              <a:gdLst>
                <a:gd name="connsiteX0" fmla="*/ 5683 w 390997"/>
                <a:gd name="connsiteY0" fmla="*/ 412354 h 424822"/>
                <a:gd name="connsiteX1" fmla="*/ 3963 w 390997"/>
                <a:gd name="connsiteY1" fmla="*/ 15689 h 424822"/>
                <a:gd name="connsiteX2" fmla="*/ 23043 w 390997"/>
                <a:gd name="connsiteY2" fmla="*/ 4722 h 424822"/>
                <a:gd name="connsiteX3" fmla="*/ 381614 w 390997"/>
                <a:gd name="connsiteY3" fmla="*/ 199350 h 424822"/>
                <a:gd name="connsiteX4" fmla="*/ 381510 w 390997"/>
                <a:gd name="connsiteY4" fmla="*/ 224642 h 424822"/>
                <a:gd name="connsiteX5" fmla="*/ 26536 w 390997"/>
                <a:gd name="connsiteY5" fmla="*/ 420356 h 424822"/>
                <a:gd name="connsiteX6" fmla="*/ 5683 w 390997"/>
                <a:gd name="connsiteY6" fmla="*/ 412354 h 424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0997" h="424822">
                  <a:moveTo>
                    <a:pt x="5683" y="412354"/>
                  </a:moveTo>
                  <a:lnTo>
                    <a:pt x="3963" y="15689"/>
                  </a:lnTo>
                  <a:cubicBezTo>
                    <a:pt x="3024" y="7044"/>
                    <a:pt x="14858" y="1264"/>
                    <a:pt x="23043" y="4722"/>
                  </a:cubicBezTo>
                  <a:lnTo>
                    <a:pt x="381614" y="199350"/>
                  </a:lnTo>
                  <a:cubicBezTo>
                    <a:pt x="393917" y="207599"/>
                    <a:pt x="393396" y="216837"/>
                    <a:pt x="381510" y="224642"/>
                  </a:cubicBezTo>
                  <a:lnTo>
                    <a:pt x="26536" y="420356"/>
                  </a:lnTo>
                  <a:cubicBezTo>
                    <a:pt x="19446" y="425346"/>
                    <a:pt x="6673" y="420554"/>
                    <a:pt x="5683" y="412354"/>
                  </a:cubicBezTo>
                  <a:close/>
                </a:path>
              </a:pathLst>
            </a:custGeom>
            <a:solidFill>
              <a:srgbClr val="41C4E0">
                <a:alpha val="15000"/>
              </a:srgbClr>
            </a:solidFill>
            <a:ln w="9525" cap="flat">
              <a:noFill/>
              <a:prstDash val="solid"/>
              <a:miter/>
            </a:ln>
          </p:spPr>
          <p:txBody>
            <a:bodyPr rtlCol="0" anchor="ctr"/>
            <a:lstStyle/>
            <a:p>
              <a:endParaRPr lang="en-US"/>
            </a:p>
          </p:txBody>
        </p:sp>
        <p:sp>
          <p:nvSpPr>
            <p:cNvPr id="101" name="Freeform: Shape 100">
              <a:extLst>
                <a:ext uri="{FF2B5EF4-FFF2-40B4-BE49-F238E27FC236}">
                  <a16:creationId xmlns:a16="http://schemas.microsoft.com/office/drawing/2014/main" id="{1ECB34A9-47AE-433B-8192-32670902BF2D}"/>
                </a:ext>
              </a:extLst>
            </p:cNvPr>
            <p:cNvSpPr/>
            <p:nvPr/>
          </p:nvSpPr>
          <p:spPr>
            <a:xfrm flipH="1">
              <a:off x="11975141" y="5450973"/>
              <a:ext cx="193073" cy="209776"/>
            </a:xfrm>
            <a:custGeom>
              <a:avLst/>
              <a:gdLst>
                <a:gd name="connsiteX0" fmla="*/ 5683 w 390997"/>
                <a:gd name="connsiteY0" fmla="*/ 412354 h 424822"/>
                <a:gd name="connsiteX1" fmla="*/ 3963 w 390997"/>
                <a:gd name="connsiteY1" fmla="*/ 15689 h 424822"/>
                <a:gd name="connsiteX2" fmla="*/ 23043 w 390997"/>
                <a:gd name="connsiteY2" fmla="*/ 4722 h 424822"/>
                <a:gd name="connsiteX3" fmla="*/ 381614 w 390997"/>
                <a:gd name="connsiteY3" fmla="*/ 199350 h 424822"/>
                <a:gd name="connsiteX4" fmla="*/ 381510 w 390997"/>
                <a:gd name="connsiteY4" fmla="*/ 224642 h 424822"/>
                <a:gd name="connsiteX5" fmla="*/ 26536 w 390997"/>
                <a:gd name="connsiteY5" fmla="*/ 420356 h 424822"/>
                <a:gd name="connsiteX6" fmla="*/ 5683 w 390997"/>
                <a:gd name="connsiteY6" fmla="*/ 412354 h 424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0997" h="424822">
                  <a:moveTo>
                    <a:pt x="5683" y="412354"/>
                  </a:moveTo>
                  <a:lnTo>
                    <a:pt x="3963" y="15689"/>
                  </a:lnTo>
                  <a:cubicBezTo>
                    <a:pt x="3024" y="7044"/>
                    <a:pt x="14858" y="1264"/>
                    <a:pt x="23043" y="4722"/>
                  </a:cubicBezTo>
                  <a:lnTo>
                    <a:pt x="381614" y="199350"/>
                  </a:lnTo>
                  <a:cubicBezTo>
                    <a:pt x="393917" y="207599"/>
                    <a:pt x="393396" y="216837"/>
                    <a:pt x="381510" y="224642"/>
                  </a:cubicBezTo>
                  <a:lnTo>
                    <a:pt x="26536" y="420356"/>
                  </a:lnTo>
                  <a:cubicBezTo>
                    <a:pt x="19446" y="425296"/>
                    <a:pt x="6621" y="420554"/>
                    <a:pt x="5683" y="412354"/>
                  </a:cubicBezTo>
                  <a:close/>
                </a:path>
              </a:pathLst>
            </a:custGeom>
            <a:solidFill>
              <a:srgbClr val="92278D">
                <a:alpha val="15000"/>
              </a:srgbClr>
            </a:solidFill>
            <a:ln w="9525" cap="flat">
              <a:noFill/>
              <a:prstDash val="solid"/>
              <a:miter/>
            </a:ln>
          </p:spPr>
          <p:txBody>
            <a:bodyPr rtlCol="0" anchor="ctr"/>
            <a:lstStyle/>
            <a:p>
              <a:endParaRPr lang="en-US"/>
            </a:p>
          </p:txBody>
        </p:sp>
        <p:sp>
          <p:nvSpPr>
            <p:cNvPr id="102" name="Freeform: Shape 101">
              <a:extLst>
                <a:ext uri="{FF2B5EF4-FFF2-40B4-BE49-F238E27FC236}">
                  <a16:creationId xmlns:a16="http://schemas.microsoft.com/office/drawing/2014/main" id="{1B62F0E6-20AB-4BC8-9E43-129BB3B69196}"/>
                </a:ext>
              </a:extLst>
            </p:cNvPr>
            <p:cNvSpPr/>
            <p:nvPr/>
          </p:nvSpPr>
          <p:spPr>
            <a:xfrm flipH="1">
              <a:off x="11975088" y="6070683"/>
              <a:ext cx="193073" cy="207337"/>
            </a:xfrm>
            <a:custGeom>
              <a:avLst/>
              <a:gdLst>
                <a:gd name="connsiteX0" fmla="*/ 21372 w 390997"/>
                <a:gd name="connsiteY0" fmla="*/ 2759 h 419882"/>
                <a:gd name="connsiteX1" fmla="*/ 385886 w 390997"/>
                <a:gd name="connsiteY1" fmla="*/ 197732 h 419882"/>
                <a:gd name="connsiteX2" fmla="*/ 386511 w 390997"/>
                <a:gd name="connsiteY2" fmla="*/ 218825 h 419882"/>
                <a:gd name="connsiteX3" fmla="*/ 30495 w 390997"/>
                <a:gd name="connsiteY3" fmla="*/ 417602 h 419882"/>
                <a:gd name="connsiteX4" fmla="*/ 2135 w 390997"/>
                <a:gd name="connsiteY4" fmla="*/ 404957 h 419882"/>
                <a:gd name="connsiteX5" fmla="*/ 3699 w 390997"/>
                <a:gd name="connsiteY5" fmla="*/ 15800 h 419882"/>
                <a:gd name="connsiteX6" fmla="*/ 21372 w 390997"/>
                <a:gd name="connsiteY6" fmla="*/ 2759 h 419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0997" h="419882">
                  <a:moveTo>
                    <a:pt x="21372" y="2759"/>
                  </a:moveTo>
                  <a:lnTo>
                    <a:pt x="385886" y="197732"/>
                  </a:lnTo>
                  <a:cubicBezTo>
                    <a:pt x="394279" y="201240"/>
                    <a:pt x="393705" y="213836"/>
                    <a:pt x="386511" y="218825"/>
                  </a:cubicBezTo>
                  <a:lnTo>
                    <a:pt x="30495" y="417602"/>
                  </a:lnTo>
                  <a:cubicBezTo>
                    <a:pt x="16836" y="423629"/>
                    <a:pt x="3386" y="418640"/>
                    <a:pt x="2135" y="404957"/>
                  </a:cubicBezTo>
                  <a:lnTo>
                    <a:pt x="3699" y="15800"/>
                  </a:lnTo>
                  <a:cubicBezTo>
                    <a:pt x="2656" y="7649"/>
                    <a:pt x="13343" y="-501"/>
                    <a:pt x="21372" y="2759"/>
                  </a:cubicBezTo>
                  <a:close/>
                </a:path>
              </a:pathLst>
            </a:custGeom>
            <a:solidFill>
              <a:srgbClr val="E9C9D9">
                <a:alpha val="15000"/>
              </a:srgbClr>
            </a:solidFill>
            <a:ln w="5200" cap="flat">
              <a:noFill/>
              <a:prstDash val="solid"/>
              <a:miter/>
            </a:ln>
          </p:spPr>
          <p:txBody>
            <a:bodyPr rtlCol="0" anchor="ctr"/>
            <a:lstStyle/>
            <a:p>
              <a:endParaRPr lang="en-US"/>
            </a:p>
          </p:txBody>
        </p:sp>
        <p:sp>
          <p:nvSpPr>
            <p:cNvPr id="103" name="Freeform: Shape 102">
              <a:extLst>
                <a:ext uri="{FF2B5EF4-FFF2-40B4-BE49-F238E27FC236}">
                  <a16:creationId xmlns:a16="http://schemas.microsoft.com/office/drawing/2014/main" id="{C0C4F2DB-905C-493A-9442-97C1251BB2CD}"/>
                </a:ext>
              </a:extLst>
            </p:cNvPr>
            <p:cNvSpPr/>
            <p:nvPr/>
          </p:nvSpPr>
          <p:spPr>
            <a:xfrm flipH="1">
              <a:off x="11953722" y="5921128"/>
              <a:ext cx="190499" cy="207337"/>
            </a:xfrm>
            <a:custGeom>
              <a:avLst/>
              <a:gdLst>
                <a:gd name="connsiteX0" fmla="*/ 387086 w 385784"/>
                <a:gd name="connsiteY0" fmla="*/ 12055 h 419882"/>
                <a:gd name="connsiteX1" fmla="*/ 388806 w 385784"/>
                <a:gd name="connsiteY1" fmla="*/ 408721 h 419882"/>
                <a:gd name="connsiteX2" fmla="*/ 369726 w 385784"/>
                <a:gd name="connsiteY2" fmla="*/ 419687 h 419882"/>
                <a:gd name="connsiteX3" fmla="*/ 11155 w 385784"/>
                <a:gd name="connsiteY3" fmla="*/ 225059 h 419882"/>
                <a:gd name="connsiteX4" fmla="*/ 11259 w 385784"/>
                <a:gd name="connsiteY4" fmla="*/ 199768 h 419882"/>
                <a:gd name="connsiteX5" fmla="*/ 366233 w 385784"/>
                <a:gd name="connsiteY5" fmla="*/ 4053 h 419882"/>
                <a:gd name="connsiteX6" fmla="*/ 387086 w 385784"/>
                <a:gd name="connsiteY6" fmla="*/ 12055 h 419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784" h="419882">
                  <a:moveTo>
                    <a:pt x="387086" y="12055"/>
                  </a:moveTo>
                  <a:lnTo>
                    <a:pt x="388806" y="408721"/>
                  </a:lnTo>
                  <a:cubicBezTo>
                    <a:pt x="389745" y="417366"/>
                    <a:pt x="377911" y="423145"/>
                    <a:pt x="369726" y="419687"/>
                  </a:cubicBezTo>
                  <a:lnTo>
                    <a:pt x="11155" y="225059"/>
                  </a:lnTo>
                  <a:cubicBezTo>
                    <a:pt x="-1148" y="216810"/>
                    <a:pt x="-627" y="207573"/>
                    <a:pt x="11259" y="199768"/>
                  </a:cubicBezTo>
                  <a:lnTo>
                    <a:pt x="366233" y="4053"/>
                  </a:lnTo>
                  <a:cubicBezTo>
                    <a:pt x="373323" y="-936"/>
                    <a:pt x="386148" y="3856"/>
                    <a:pt x="387086" y="12055"/>
                  </a:cubicBezTo>
                  <a:close/>
                </a:path>
              </a:pathLst>
            </a:custGeom>
            <a:solidFill>
              <a:srgbClr val="E9C9D9">
                <a:alpha val="25000"/>
              </a:srgbClr>
            </a:solidFill>
            <a:ln w="5200" cap="flat">
              <a:noFill/>
              <a:prstDash val="solid"/>
              <a:miter/>
            </a:ln>
          </p:spPr>
          <p:txBody>
            <a:bodyPr rtlCol="0" anchor="ctr"/>
            <a:lstStyle/>
            <a:p>
              <a:endParaRPr lang="en-US"/>
            </a:p>
          </p:txBody>
        </p:sp>
      </p:grpSp>
      <p:grpSp>
        <p:nvGrpSpPr>
          <p:cNvPr id="104" name="Graphic 103">
            <a:extLst>
              <a:ext uri="{FF2B5EF4-FFF2-40B4-BE49-F238E27FC236}">
                <a16:creationId xmlns:a16="http://schemas.microsoft.com/office/drawing/2014/main" id="{B5612098-09DC-4B98-B010-8DB386E7809E}"/>
              </a:ext>
            </a:extLst>
          </p:cNvPr>
          <p:cNvGrpSpPr/>
          <p:nvPr/>
        </p:nvGrpSpPr>
        <p:grpSpPr>
          <a:xfrm>
            <a:off x="836612" y="2129600"/>
            <a:ext cx="3935414" cy="45719"/>
            <a:chOff x="30297" y="1698761"/>
            <a:chExt cx="6242543" cy="70725"/>
          </a:xfrm>
        </p:grpSpPr>
        <p:sp>
          <p:nvSpPr>
            <p:cNvPr id="105" name="Freeform: Shape 104">
              <a:extLst>
                <a:ext uri="{FF2B5EF4-FFF2-40B4-BE49-F238E27FC236}">
                  <a16:creationId xmlns:a16="http://schemas.microsoft.com/office/drawing/2014/main" id="{764B40BC-E9B5-4AD8-9CF6-386574B20EC1}"/>
                </a:ext>
              </a:extLst>
            </p:cNvPr>
            <p:cNvSpPr/>
            <p:nvPr/>
          </p:nvSpPr>
          <p:spPr>
            <a:xfrm>
              <a:off x="22212" y="1694640"/>
              <a:ext cx="793725" cy="76165"/>
            </a:xfrm>
            <a:custGeom>
              <a:avLst/>
              <a:gdLst>
                <a:gd name="connsiteX0" fmla="*/ 8045 w 793725"/>
                <a:gd name="connsiteY0" fmla="*/ 74098 h 76165"/>
                <a:gd name="connsiteX1" fmla="*/ 8045 w 793725"/>
                <a:gd name="connsiteY1" fmla="*/ 4080 h 76165"/>
                <a:gd name="connsiteX2" fmla="*/ 789113 w 793725"/>
                <a:gd name="connsiteY2" fmla="*/ 4080 h 76165"/>
                <a:gd name="connsiteX3" fmla="*/ 789113 w 793725"/>
                <a:gd name="connsiteY3" fmla="*/ 74098 h 76165"/>
              </a:gdLst>
              <a:ahLst/>
              <a:cxnLst>
                <a:cxn ang="0">
                  <a:pos x="connsiteX0" y="connsiteY0"/>
                </a:cxn>
                <a:cxn ang="0">
                  <a:pos x="connsiteX1" y="connsiteY1"/>
                </a:cxn>
                <a:cxn ang="0">
                  <a:pos x="connsiteX2" y="connsiteY2"/>
                </a:cxn>
                <a:cxn ang="0">
                  <a:pos x="connsiteX3" y="connsiteY3"/>
                </a:cxn>
              </a:cxnLst>
              <a:rect l="l" t="t" r="r" b="b"/>
              <a:pathLst>
                <a:path w="793725" h="76165">
                  <a:moveTo>
                    <a:pt x="8045" y="74098"/>
                  </a:moveTo>
                  <a:lnTo>
                    <a:pt x="8045" y="4080"/>
                  </a:lnTo>
                  <a:lnTo>
                    <a:pt x="789113" y="4080"/>
                  </a:lnTo>
                  <a:lnTo>
                    <a:pt x="789113" y="74098"/>
                  </a:lnTo>
                  <a:close/>
                </a:path>
              </a:pathLst>
            </a:custGeom>
            <a:solidFill>
              <a:srgbClr val="EE202E"/>
            </a:solidFill>
            <a:ln w="9525" cap="flat">
              <a:noFill/>
              <a:prstDash val="solid"/>
              <a:miter/>
            </a:ln>
          </p:spPr>
          <p:txBody>
            <a:bodyPr rtlCol="0" anchor="ctr"/>
            <a:lstStyle/>
            <a:p>
              <a:endParaRPr lang="en-US"/>
            </a:p>
          </p:txBody>
        </p:sp>
        <p:sp>
          <p:nvSpPr>
            <p:cNvPr id="106" name="Freeform: Shape 105">
              <a:extLst>
                <a:ext uri="{FF2B5EF4-FFF2-40B4-BE49-F238E27FC236}">
                  <a16:creationId xmlns:a16="http://schemas.microsoft.com/office/drawing/2014/main" id="{96EE4C3F-F42E-45D2-B723-7837179ED8A4}"/>
                </a:ext>
              </a:extLst>
            </p:cNvPr>
            <p:cNvSpPr/>
            <p:nvPr/>
          </p:nvSpPr>
          <p:spPr>
            <a:xfrm>
              <a:off x="803268" y="1694632"/>
              <a:ext cx="793725" cy="76165"/>
            </a:xfrm>
            <a:custGeom>
              <a:avLst/>
              <a:gdLst>
                <a:gd name="connsiteX0" fmla="*/ 8045 w 793725"/>
                <a:gd name="connsiteY0" fmla="*/ 74098 h 76165"/>
                <a:gd name="connsiteX1" fmla="*/ 8045 w 793725"/>
                <a:gd name="connsiteY1" fmla="*/ 4080 h 76165"/>
                <a:gd name="connsiteX2" fmla="*/ 789113 w 793725"/>
                <a:gd name="connsiteY2" fmla="*/ 4080 h 76165"/>
                <a:gd name="connsiteX3" fmla="*/ 789113 w 793725"/>
                <a:gd name="connsiteY3" fmla="*/ 74098 h 76165"/>
              </a:gdLst>
              <a:ahLst/>
              <a:cxnLst>
                <a:cxn ang="0">
                  <a:pos x="connsiteX0" y="connsiteY0"/>
                </a:cxn>
                <a:cxn ang="0">
                  <a:pos x="connsiteX1" y="connsiteY1"/>
                </a:cxn>
                <a:cxn ang="0">
                  <a:pos x="connsiteX2" y="connsiteY2"/>
                </a:cxn>
                <a:cxn ang="0">
                  <a:pos x="connsiteX3" y="connsiteY3"/>
                </a:cxn>
              </a:cxnLst>
              <a:rect l="l" t="t" r="r" b="b"/>
              <a:pathLst>
                <a:path w="793725" h="76165">
                  <a:moveTo>
                    <a:pt x="8045" y="74098"/>
                  </a:moveTo>
                  <a:lnTo>
                    <a:pt x="8045" y="4080"/>
                  </a:lnTo>
                  <a:lnTo>
                    <a:pt x="789113" y="4080"/>
                  </a:lnTo>
                  <a:lnTo>
                    <a:pt x="789113" y="74098"/>
                  </a:lnTo>
                  <a:close/>
                </a:path>
              </a:pathLst>
            </a:custGeom>
            <a:solidFill>
              <a:srgbClr val="F7941D"/>
            </a:solidFill>
            <a:ln w="9525" cap="flat">
              <a:noFill/>
              <a:prstDash val="solid"/>
              <a:miter/>
            </a:ln>
          </p:spPr>
          <p:txBody>
            <a:bodyPr rtlCol="0" anchor="ctr"/>
            <a:lstStyle/>
            <a:p>
              <a:endParaRPr lang="en-US"/>
            </a:p>
          </p:txBody>
        </p:sp>
        <p:sp>
          <p:nvSpPr>
            <p:cNvPr id="107" name="Freeform: Shape 106">
              <a:extLst>
                <a:ext uri="{FF2B5EF4-FFF2-40B4-BE49-F238E27FC236}">
                  <a16:creationId xmlns:a16="http://schemas.microsoft.com/office/drawing/2014/main" id="{A268AF26-DC92-4E38-8E19-8D0AD4696F88}"/>
                </a:ext>
              </a:extLst>
            </p:cNvPr>
            <p:cNvSpPr/>
            <p:nvPr/>
          </p:nvSpPr>
          <p:spPr>
            <a:xfrm>
              <a:off x="1584797" y="1694654"/>
              <a:ext cx="793725" cy="76165"/>
            </a:xfrm>
            <a:custGeom>
              <a:avLst/>
              <a:gdLst>
                <a:gd name="connsiteX0" fmla="*/ 8045 w 793725"/>
                <a:gd name="connsiteY0" fmla="*/ 74098 h 76165"/>
                <a:gd name="connsiteX1" fmla="*/ 8045 w 793725"/>
                <a:gd name="connsiteY1" fmla="*/ 4080 h 76165"/>
                <a:gd name="connsiteX2" fmla="*/ 789113 w 793725"/>
                <a:gd name="connsiteY2" fmla="*/ 4080 h 76165"/>
                <a:gd name="connsiteX3" fmla="*/ 789113 w 793725"/>
                <a:gd name="connsiteY3" fmla="*/ 74098 h 76165"/>
              </a:gdLst>
              <a:ahLst/>
              <a:cxnLst>
                <a:cxn ang="0">
                  <a:pos x="connsiteX0" y="connsiteY0"/>
                </a:cxn>
                <a:cxn ang="0">
                  <a:pos x="connsiteX1" y="connsiteY1"/>
                </a:cxn>
                <a:cxn ang="0">
                  <a:pos x="connsiteX2" y="connsiteY2"/>
                </a:cxn>
                <a:cxn ang="0">
                  <a:pos x="connsiteX3" y="connsiteY3"/>
                </a:cxn>
              </a:cxnLst>
              <a:rect l="l" t="t" r="r" b="b"/>
              <a:pathLst>
                <a:path w="793725" h="76165">
                  <a:moveTo>
                    <a:pt x="8045" y="74098"/>
                  </a:moveTo>
                  <a:lnTo>
                    <a:pt x="8045" y="4080"/>
                  </a:lnTo>
                  <a:lnTo>
                    <a:pt x="789113" y="4080"/>
                  </a:lnTo>
                  <a:lnTo>
                    <a:pt x="789113" y="74098"/>
                  </a:lnTo>
                  <a:close/>
                </a:path>
              </a:pathLst>
            </a:custGeom>
            <a:solidFill>
              <a:srgbClr val="EBE70E"/>
            </a:solidFill>
            <a:ln w="9525" cap="flat">
              <a:noFill/>
              <a:prstDash val="solid"/>
              <a:miter/>
            </a:ln>
          </p:spPr>
          <p:txBody>
            <a:bodyPr rtlCol="0" anchor="ctr"/>
            <a:lstStyle/>
            <a:p>
              <a:endParaRPr lang="en-US"/>
            </a:p>
          </p:txBody>
        </p:sp>
        <p:sp>
          <p:nvSpPr>
            <p:cNvPr id="108" name="Freeform: Shape 107">
              <a:extLst>
                <a:ext uri="{FF2B5EF4-FFF2-40B4-BE49-F238E27FC236}">
                  <a16:creationId xmlns:a16="http://schemas.microsoft.com/office/drawing/2014/main" id="{2554093F-22A7-4777-829A-813025480184}"/>
                </a:ext>
              </a:extLst>
            </p:cNvPr>
            <p:cNvSpPr/>
            <p:nvPr/>
          </p:nvSpPr>
          <p:spPr>
            <a:xfrm>
              <a:off x="2365855" y="1694643"/>
              <a:ext cx="793725" cy="76165"/>
            </a:xfrm>
            <a:custGeom>
              <a:avLst/>
              <a:gdLst>
                <a:gd name="connsiteX0" fmla="*/ 8045 w 793725"/>
                <a:gd name="connsiteY0" fmla="*/ 74098 h 76165"/>
                <a:gd name="connsiteX1" fmla="*/ 8045 w 793725"/>
                <a:gd name="connsiteY1" fmla="*/ 4080 h 76165"/>
                <a:gd name="connsiteX2" fmla="*/ 789113 w 793725"/>
                <a:gd name="connsiteY2" fmla="*/ 4080 h 76165"/>
                <a:gd name="connsiteX3" fmla="*/ 789113 w 793725"/>
                <a:gd name="connsiteY3" fmla="*/ 74098 h 76165"/>
              </a:gdLst>
              <a:ahLst/>
              <a:cxnLst>
                <a:cxn ang="0">
                  <a:pos x="connsiteX0" y="connsiteY0"/>
                </a:cxn>
                <a:cxn ang="0">
                  <a:pos x="connsiteX1" y="connsiteY1"/>
                </a:cxn>
                <a:cxn ang="0">
                  <a:pos x="connsiteX2" y="connsiteY2"/>
                </a:cxn>
                <a:cxn ang="0">
                  <a:pos x="connsiteX3" y="connsiteY3"/>
                </a:cxn>
              </a:cxnLst>
              <a:rect l="l" t="t" r="r" b="b"/>
              <a:pathLst>
                <a:path w="793725" h="76165">
                  <a:moveTo>
                    <a:pt x="8045" y="74098"/>
                  </a:moveTo>
                  <a:lnTo>
                    <a:pt x="8045" y="4080"/>
                  </a:lnTo>
                  <a:lnTo>
                    <a:pt x="789113" y="4080"/>
                  </a:lnTo>
                  <a:lnTo>
                    <a:pt x="789113" y="74098"/>
                  </a:lnTo>
                  <a:close/>
                </a:path>
              </a:pathLst>
            </a:custGeom>
            <a:solidFill>
              <a:srgbClr val="009247"/>
            </a:solidFill>
            <a:ln w="9525" cap="flat">
              <a:noFill/>
              <a:prstDash val="solid"/>
              <a:miter/>
            </a:ln>
          </p:spPr>
          <p:txBody>
            <a:bodyPr rtlCol="0" anchor="ctr"/>
            <a:lstStyle/>
            <a:p>
              <a:endParaRPr lang="en-US"/>
            </a:p>
          </p:txBody>
        </p:sp>
        <p:sp>
          <p:nvSpPr>
            <p:cNvPr id="109" name="Freeform: Shape 108">
              <a:extLst>
                <a:ext uri="{FF2B5EF4-FFF2-40B4-BE49-F238E27FC236}">
                  <a16:creationId xmlns:a16="http://schemas.microsoft.com/office/drawing/2014/main" id="{D14CC2D8-E31E-42D4-89C7-2AD94E730318}"/>
                </a:ext>
              </a:extLst>
            </p:cNvPr>
            <p:cNvSpPr/>
            <p:nvPr/>
          </p:nvSpPr>
          <p:spPr>
            <a:xfrm>
              <a:off x="3146913" y="1694637"/>
              <a:ext cx="793725" cy="76165"/>
            </a:xfrm>
            <a:custGeom>
              <a:avLst/>
              <a:gdLst>
                <a:gd name="connsiteX0" fmla="*/ 8045 w 793725"/>
                <a:gd name="connsiteY0" fmla="*/ 74098 h 76165"/>
                <a:gd name="connsiteX1" fmla="*/ 8045 w 793725"/>
                <a:gd name="connsiteY1" fmla="*/ 4080 h 76165"/>
                <a:gd name="connsiteX2" fmla="*/ 789113 w 793725"/>
                <a:gd name="connsiteY2" fmla="*/ 4080 h 76165"/>
                <a:gd name="connsiteX3" fmla="*/ 789113 w 793725"/>
                <a:gd name="connsiteY3" fmla="*/ 74098 h 76165"/>
              </a:gdLst>
              <a:ahLst/>
              <a:cxnLst>
                <a:cxn ang="0">
                  <a:pos x="connsiteX0" y="connsiteY0"/>
                </a:cxn>
                <a:cxn ang="0">
                  <a:pos x="connsiteX1" y="connsiteY1"/>
                </a:cxn>
                <a:cxn ang="0">
                  <a:pos x="connsiteX2" y="connsiteY2"/>
                </a:cxn>
                <a:cxn ang="0">
                  <a:pos x="connsiteX3" y="connsiteY3"/>
                </a:cxn>
              </a:cxnLst>
              <a:rect l="l" t="t" r="r" b="b"/>
              <a:pathLst>
                <a:path w="793725" h="76165">
                  <a:moveTo>
                    <a:pt x="8045" y="74098"/>
                  </a:moveTo>
                  <a:lnTo>
                    <a:pt x="8045" y="4080"/>
                  </a:lnTo>
                  <a:lnTo>
                    <a:pt x="789113" y="4080"/>
                  </a:lnTo>
                  <a:lnTo>
                    <a:pt x="789113" y="74098"/>
                  </a:lnTo>
                  <a:close/>
                </a:path>
              </a:pathLst>
            </a:custGeom>
            <a:solidFill>
              <a:srgbClr val="3B549A"/>
            </a:solidFill>
            <a:ln w="9525" cap="flat">
              <a:noFill/>
              <a:prstDash val="solid"/>
              <a:miter/>
            </a:ln>
          </p:spPr>
          <p:txBody>
            <a:bodyPr rtlCol="0" anchor="ctr"/>
            <a:lstStyle/>
            <a:p>
              <a:endParaRPr lang="en-US" dirty="0"/>
            </a:p>
          </p:txBody>
        </p:sp>
        <p:sp>
          <p:nvSpPr>
            <p:cNvPr id="110" name="Freeform: Shape 109">
              <a:extLst>
                <a:ext uri="{FF2B5EF4-FFF2-40B4-BE49-F238E27FC236}">
                  <a16:creationId xmlns:a16="http://schemas.microsoft.com/office/drawing/2014/main" id="{C7B72F41-FED5-4186-AB41-B3EF8EA48648}"/>
                </a:ext>
              </a:extLst>
            </p:cNvPr>
            <p:cNvSpPr/>
            <p:nvPr/>
          </p:nvSpPr>
          <p:spPr>
            <a:xfrm>
              <a:off x="3924443" y="1694643"/>
              <a:ext cx="793725" cy="76165"/>
            </a:xfrm>
            <a:custGeom>
              <a:avLst/>
              <a:gdLst>
                <a:gd name="connsiteX0" fmla="*/ 8045 w 793725"/>
                <a:gd name="connsiteY0" fmla="*/ 74098 h 76165"/>
                <a:gd name="connsiteX1" fmla="*/ 8045 w 793725"/>
                <a:gd name="connsiteY1" fmla="*/ 4080 h 76165"/>
                <a:gd name="connsiteX2" fmla="*/ 789113 w 793725"/>
                <a:gd name="connsiteY2" fmla="*/ 4080 h 76165"/>
                <a:gd name="connsiteX3" fmla="*/ 789113 w 793725"/>
                <a:gd name="connsiteY3" fmla="*/ 74098 h 76165"/>
              </a:gdLst>
              <a:ahLst/>
              <a:cxnLst>
                <a:cxn ang="0">
                  <a:pos x="connsiteX0" y="connsiteY0"/>
                </a:cxn>
                <a:cxn ang="0">
                  <a:pos x="connsiteX1" y="connsiteY1"/>
                </a:cxn>
                <a:cxn ang="0">
                  <a:pos x="connsiteX2" y="connsiteY2"/>
                </a:cxn>
                <a:cxn ang="0">
                  <a:pos x="connsiteX3" y="connsiteY3"/>
                </a:cxn>
              </a:cxnLst>
              <a:rect l="l" t="t" r="r" b="b"/>
              <a:pathLst>
                <a:path w="793725" h="76165">
                  <a:moveTo>
                    <a:pt x="8045" y="74098"/>
                  </a:moveTo>
                  <a:lnTo>
                    <a:pt x="8045" y="4080"/>
                  </a:lnTo>
                  <a:lnTo>
                    <a:pt x="789113" y="4080"/>
                  </a:lnTo>
                  <a:lnTo>
                    <a:pt x="789113" y="74098"/>
                  </a:lnTo>
                  <a:close/>
                </a:path>
              </a:pathLst>
            </a:custGeom>
            <a:solidFill>
              <a:srgbClr val="93268F"/>
            </a:solidFill>
            <a:ln w="9525" cap="flat">
              <a:noFill/>
              <a:prstDash val="solid"/>
              <a:miter/>
            </a:ln>
          </p:spPr>
          <p:txBody>
            <a:bodyPr rtlCol="0" anchor="ctr"/>
            <a:lstStyle/>
            <a:p>
              <a:endParaRPr lang="en-US" dirty="0"/>
            </a:p>
          </p:txBody>
        </p:sp>
        <p:sp>
          <p:nvSpPr>
            <p:cNvPr id="111" name="Freeform: Shape 110">
              <a:extLst>
                <a:ext uri="{FF2B5EF4-FFF2-40B4-BE49-F238E27FC236}">
                  <a16:creationId xmlns:a16="http://schemas.microsoft.com/office/drawing/2014/main" id="{69B6972A-1E36-4432-A180-71E8436FCAFC}"/>
                </a:ext>
              </a:extLst>
            </p:cNvPr>
            <p:cNvSpPr/>
            <p:nvPr/>
          </p:nvSpPr>
          <p:spPr>
            <a:xfrm>
              <a:off x="4705500" y="1694637"/>
              <a:ext cx="793725" cy="76165"/>
            </a:xfrm>
            <a:custGeom>
              <a:avLst/>
              <a:gdLst>
                <a:gd name="connsiteX0" fmla="*/ 8045 w 793725"/>
                <a:gd name="connsiteY0" fmla="*/ 74098 h 76165"/>
                <a:gd name="connsiteX1" fmla="*/ 8045 w 793725"/>
                <a:gd name="connsiteY1" fmla="*/ 4080 h 76165"/>
                <a:gd name="connsiteX2" fmla="*/ 789113 w 793725"/>
                <a:gd name="connsiteY2" fmla="*/ 4080 h 76165"/>
                <a:gd name="connsiteX3" fmla="*/ 789113 w 793725"/>
                <a:gd name="connsiteY3" fmla="*/ 74098 h 76165"/>
              </a:gdLst>
              <a:ahLst/>
              <a:cxnLst>
                <a:cxn ang="0">
                  <a:pos x="connsiteX0" y="connsiteY0"/>
                </a:cxn>
                <a:cxn ang="0">
                  <a:pos x="connsiteX1" y="connsiteY1"/>
                </a:cxn>
                <a:cxn ang="0">
                  <a:pos x="connsiteX2" y="connsiteY2"/>
                </a:cxn>
                <a:cxn ang="0">
                  <a:pos x="connsiteX3" y="connsiteY3"/>
                </a:cxn>
              </a:cxnLst>
              <a:rect l="l" t="t" r="r" b="b"/>
              <a:pathLst>
                <a:path w="793725" h="76165">
                  <a:moveTo>
                    <a:pt x="8045" y="74098"/>
                  </a:moveTo>
                  <a:lnTo>
                    <a:pt x="8045" y="4080"/>
                  </a:lnTo>
                  <a:lnTo>
                    <a:pt x="789113" y="4080"/>
                  </a:lnTo>
                  <a:lnTo>
                    <a:pt x="789113" y="74098"/>
                  </a:lnTo>
                  <a:close/>
                </a:path>
              </a:pathLst>
            </a:custGeom>
            <a:solidFill>
              <a:srgbClr val="40C4E0"/>
            </a:solidFill>
            <a:ln w="9525" cap="flat">
              <a:noFill/>
              <a:prstDash val="solid"/>
              <a:miter/>
            </a:ln>
          </p:spPr>
          <p:txBody>
            <a:bodyPr rtlCol="0" anchor="ctr"/>
            <a:lstStyle/>
            <a:p>
              <a:endParaRPr lang="en-US"/>
            </a:p>
          </p:txBody>
        </p:sp>
        <p:sp>
          <p:nvSpPr>
            <p:cNvPr id="112" name="Freeform: Shape 111">
              <a:extLst>
                <a:ext uri="{FF2B5EF4-FFF2-40B4-BE49-F238E27FC236}">
                  <a16:creationId xmlns:a16="http://schemas.microsoft.com/office/drawing/2014/main" id="{13FFA2DD-3ADA-4F34-87BF-5234D92FC97F}"/>
                </a:ext>
              </a:extLst>
            </p:cNvPr>
            <p:cNvSpPr/>
            <p:nvPr/>
          </p:nvSpPr>
          <p:spPr>
            <a:xfrm>
              <a:off x="5486558" y="1694681"/>
              <a:ext cx="793725" cy="76165"/>
            </a:xfrm>
            <a:custGeom>
              <a:avLst/>
              <a:gdLst>
                <a:gd name="connsiteX0" fmla="*/ 8045 w 793725"/>
                <a:gd name="connsiteY0" fmla="*/ 74098 h 76165"/>
                <a:gd name="connsiteX1" fmla="*/ 8045 w 793725"/>
                <a:gd name="connsiteY1" fmla="*/ 4080 h 76165"/>
                <a:gd name="connsiteX2" fmla="*/ 789113 w 793725"/>
                <a:gd name="connsiteY2" fmla="*/ 4080 h 76165"/>
                <a:gd name="connsiteX3" fmla="*/ 789113 w 793725"/>
                <a:gd name="connsiteY3" fmla="*/ 74098 h 76165"/>
              </a:gdLst>
              <a:ahLst/>
              <a:cxnLst>
                <a:cxn ang="0">
                  <a:pos x="connsiteX0" y="connsiteY0"/>
                </a:cxn>
                <a:cxn ang="0">
                  <a:pos x="connsiteX1" y="connsiteY1"/>
                </a:cxn>
                <a:cxn ang="0">
                  <a:pos x="connsiteX2" y="connsiteY2"/>
                </a:cxn>
                <a:cxn ang="0">
                  <a:pos x="connsiteX3" y="connsiteY3"/>
                </a:cxn>
              </a:cxnLst>
              <a:rect l="l" t="t" r="r" b="b"/>
              <a:pathLst>
                <a:path w="793725" h="76165">
                  <a:moveTo>
                    <a:pt x="8045" y="74098"/>
                  </a:moveTo>
                  <a:lnTo>
                    <a:pt x="8045" y="4080"/>
                  </a:lnTo>
                  <a:lnTo>
                    <a:pt x="789113" y="4080"/>
                  </a:lnTo>
                  <a:lnTo>
                    <a:pt x="789113" y="74098"/>
                  </a:lnTo>
                  <a:close/>
                </a:path>
              </a:pathLst>
            </a:custGeom>
            <a:solidFill>
              <a:srgbClr val="E9C9D8"/>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5727442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FAE16-44B4-420D-A13D-30BBB97AE51B}"/>
              </a:ext>
            </a:extLst>
          </p:cNvPr>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EAC78400-5166-4F58-A773-CADB97D8E49B}"/>
              </a:ext>
            </a:extLst>
          </p:cNvPr>
          <p:cNvSpPr>
            <a:spLocks noGrp="1"/>
          </p:cNvSpPr>
          <p:nvPr>
            <p:ph type="pic" idx="1" hasCustomPrompt="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to Insert Picture</a:t>
            </a:r>
          </a:p>
        </p:txBody>
      </p:sp>
      <p:sp>
        <p:nvSpPr>
          <p:cNvPr id="4" name="Text Placeholder 3">
            <a:extLst>
              <a:ext uri="{FF2B5EF4-FFF2-40B4-BE49-F238E27FC236}">
                <a16:creationId xmlns:a16="http://schemas.microsoft.com/office/drawing/2014/main" id="{1867414E-0F5B-4ADC-9D51-F516929E0AF9}"/>
              </a:ext>
            </a:extLst>
          </p:cNvPr>
          <p:cNvSpPr>
            <a:spLocks noGrp="1"/>
          </p:cNvSpPr>
          <p:nvPr>
            <p:ph type="body" sz="half" idx="2"/>
          </p:nvPr>
        </p:nvSpPr>
        <p:spPr>
          <a:xfrm>
            <a:off x="839788" y="2245698"/>
            <a:ext cx="3932237" cy="362329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a:extLst>
              <a:ext uri="{FF2B5EF4-FFF2-40B4-BE49-F238E27FC236}">
                <a16:creationId xmlns:a16="http://schemas.microsoft.com/office/drawing/2014/main" id="{CFEEA1C9-7868-4025-A867-7223A4067738}"/>
              </a:ext>
            </a:extLst>
          </p:cNvPr>
          <p:cNvSpPr>
            <a:spLocks noGrp="1"/>
          </p:cNvSpPr>
          <p:nvPr>
            <p:ph type="sldNum" sz="quarter" idx="12"/>
          </p:nvPr>
        </p:nvSpPr>
        <p:spPr/>
        <p:txBody>
          <a:bodyPr/>
          <a:lstStyle/>
          <a:p>
            <a:fld id="{CFD22C3C-9CA1-419B-857D-33C58025B444}" type="slidenum">
              <a:rPr lang="en-US" smtClean="0"/>
              <a:t>‹#›</a:t>
            </a:fld>
            <a:endParaRPr lang="en-US"/>
          </a:p>
        </p:txBody>
      </p:sp>
      <p:grpSp>
        <p:nvGrpSpPr>
          <p:cNvPr id="139" name="Group 138">
            <a:extLst>
              <a:ext uri="{FF2B5EF4-FFF2-40B4-BE49-F238E27FC236}">
                <a16:creationId xmlns:a16="http://schemas.microsoft.com/office/drawing/2014/main" id="{3423E669-E977-4D4F-8CFC-BC280AA64D65}"/>
              </a:ext>
            </a:extLst>
          </p:cNvPr>
          <p:cNvGrpSpPr/>
          <p:nvPr/>
        </p:nvGrpSpPr>
        <p:grpSpPr>
          <a:xfrm>
            <a:off x="11418335" y="1023521"/>
            <a:ext cx="751037" cy="5254499"/>
            <a:chOff x="11418335" y="1023521"/>
            <a:chExt cx="751037" cy="5254499"/>
          </a:xfrm>
        </p:grpSpPr>
        <p:sp>
          <p:nvSpPr>
            <p:cNvPr id="8" name="Freeform: Shape 7">
              <a:extLst>
                <a:ext uri="{FF2B5EF4-FFF2-40B4-BE49-F238E27FC236}">
                  <a16:creationId xmlns:a16="http://schemas.microsoft.com/office/drawing/2014/main" id="{A709D566-D513-40E8-A327-065D49FD59FB}"/>
                </a:ext>
              </a:extLst>
            </p:cNvPr>
            <p:cNvSpPr/>
            <p:nvPr/>
          </p:nvSpPr>
          <p:spPr>
            <a:xfrm flipH="1">
              <a:off x="11421012" y="1023521"/>
              <a:ext cx="195648" cy="209776"/>
            </a:xfrm>
            <a:custGeom>
              <a:avLst/>
              <a:gdLst>
                <a:gd name="connsiteX0" fmla="*/ 374582 w 396210"/>
                <a:gd name="connsiteY0" fmla="*/ 421071 h 424822"/>
                <a:gd name="connsiteX1" fmla="*/ 10068 w 396210"/>
                <a:gd name="connsiteY1" fmla="*/ 226097 h 424822"/>
                <a:gd name="connsiteX2" fmla="*/ 9443 w 396210"/>
                <a:gd name="connsiteY2" fmla="*/ 205005 h 424822"/>
                <a:gd name="connsiteX3" fmla="*/ 365459 w 396210"/>
                <a:gd name="connsiteY3" fmla="*/ 6227 h 424822"/>
                <a:gd name="connsiteX4" fmla="*/ 388606 w 396210"/>
                <a:gd name="connsiteY4" fmla="*/ 18873 h 424822"/>
                <a:gd name="connsiteX5" fmla="*/ 392255 w 396210"/>
                <a:gd name="connsiteY5" fmla="*/ 408030 h 424822"/>
                <a:gd name="connsiteX6" fmla="*/ 374582 w 396210"/>
                <a:gd name="connsiteY6" fmla="*/ 421071 h 424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210" h="424822">
                  <a:moveTo>
                    <a:pt x="374582" y="421071"/>
                  </a:moveTo>
                  <a:lnTo>
                    <a:pt x="10068" y="226097"/>
                  </a:lnTo>
                  <a:cubicBezTo>
                    <a:pt x="1675" y="222590"/>
                    <a:pt x="2248" y="209994"/>
                    <a:pt x="9443" y="205005"/>
                  </a:cubicBezTo>
                  <a:lnTo>
                    <a:pt x="365459" y="6227"/>
                  </a:lnTo>
                  <a:cubicBezTo>
                    <a:pt x="379118" y="201"/>
                    <a:pt x="387355" y="5190"/>
                    <a:pt x="388606" y="18873"/>
                  </a:cubicBezTo>
                  <a:lnTo>
                    <a:pt x="392255" y="408030"/>
                  </a:lnTo>
                  <a:cubicBezTo>
                    <a:pt x="393298" y="416181"/>
                    <a:pt x="382558" y="424331"/>
                    <a:pt x="374582" y="421071"/>
                  </a:cubicBezTo>
                  <a:close/>
                </a:path>
              </a:pathLst>
            </a:custGeom>
            <a:solidFill>
              <a:srgbClr val="EE202E"/>
            </a:solidFill>
            <a:ln w="952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A5AF75FE-6934-4EFB-8FAC-16EB0867CF24}"/>
                </a:ext>
              </a:extLst>
            </p:cNvPr>
            <p:cNvSpPr/>
            <p:nvPr/>
          </p:nvSpPr>
          <p:spPr>
            <a:xfrm flipH="1">
              <a:off x="11445980" y="1172791"/>
              <a:ext cx="193073" cy="209776"/>
            </a:xfrm>
            <a:custGeom>
              <a:avLst/>
              <a:gdLst>
                <a:gd name="connsiteX0" fmla="*/ 5683 w 390997"/>
                <a:gd name="connsiteY0" fmla="*/ 412354 h 424822"/>
                <a:gd name="connsiteX1" fmla="*/ 3963 w 390997"/>
                <a:gd name="connsiteY1" fmla="*/ 15688 h 424822"/>
                <a:gd name="connsiteX2" fmla="*/ 23043 w 390997"/>
                <a:gd name="connsiteY2" fmla="*/ 4722 h 424822"/>
                <a:gd name="connsiteX3" fmla="*/ 381614 w 390997"/>
                <a:gd name="connsiteY3" fmla="*/ 199350 h 424822"/>
                <a:gd name="connsiteX4" fmla="*/ 381509 w 390997"/>
                <a:gd name="connsiteY4" fmla="*/ 224642 h 424822"/>
                <a:gd name="connsiteX5" fmla="*/ 26536 w 390997"/>
                <a:gd name="connsiteY5" fmla="*/ 420356 h 424822"/>
                <a:gd name="connsiteX6" fmla="*/ 5683 w 390997"/>
                <a:gd name="connsiteY6" fmla="*/ 412354 h 424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0997" h="424822">
                  <a:moveTo>
                    <a:pt x="5683" y="412354"/>
                  </a:moveTo>
                  <a:lnTo>
                    <a:pt x="3963" y="15688"/>
                  </a:lnTo>
                  <a:cubicBezTo>
                    <a:pt x="3024" y="7044"/>
                    <a:pt x="14858" y="1264"/>
                    <a:pt x="23043" y="4722"/>
                  </a:cubicBezTo>
                  <a:lnTo>
                    <a:pt x="381614" y="199350"/>
                  </a:lnTo>
                  <a:cubicBezTo>
                    <a:pt x="393917" y="207599"/>
                    <a:pt x="393396" y="216837"/>
                    <a:pt x="381509" y="224642"/>
                  </a:cubicBezTo>
                  <a:lnTo>
                    <a:pt x="26536" y="420356"/>
                  </a:lnTo>
                  <a:cubicBezTo>
                    <a:pt x="19446" y="425345"/>
                    <a:pt x="6673" y="420603"/>
                    <a:pt x="5683" y="412354"/>
                  </a:cubicBezTo>
                  <a:close/>
                </a:path>
              </a:pathLst>
            </a:custGeom>
            <a:solidFill>
              <a:srgbClr val="EE202E">
                <a:alpha val="70000"/>
              </a:srgbClr>
            </a:solid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8F7C0A3A-2F46-41BD-ACA8-68D8D484729E}"/>
                </a:ext>
              </a:extLst>
            </p:cNvPr>
            <p:cNvSpPr/>
            <p:nvPr/>
          </p:nvSpPr>
          <p:spPr>
            <a:xfrm flipH="1">
              <a:off x="11442529" y="2395680"/>
              <a:ext cx="193073" cy="207337"/>
            </a:xfrm>
            <a:custGeom>
              <a:avLst/>
              <a:gdLst>
                <a:gd name="connsiteX0" fmla="*/ 21372 w 390997"/>
                <a:gd name="connsiteY0" fmla="*/ 2759 h 419882"/>
                <a:gd name="connsiteX1" fmla="*/ 385885 w 390997"/>
                <a:gd name="connsiteY1" fmla="*/ 197732 h 419882"/>
                <a:gd name="connsiteX2" fmla="*/ 386511 w 390997"/>
                <a:gd name="connsiteY2" fmla="*/ 218825 h 419882"/>
                <a:gd name="connsiteX3" fmla="*/ 30495 w 390997"/>
                <a:gd name="connsiteY3" fmla="*/ 417603 h 419882"/>
                <a:gd name="connsiteX4" fmla="*/ 2135 w 390997"/>
                <a:gd name="connsiteY4" fmla="*/ 404957 h 419882"/>
                <a:gd name="connsiteX5" fmla="*/ 3699 w 390997"/>
                <a:gd name="connsiteY5" fmla="*/ 15800 h 419882"/>
                <a:gd name="connsiteX6" fmla="*/ 21372 w 390997"/>
                <a:gd name="connsiteY6" fmla="*/ 2759 h 419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0997" h="419882">
                  <a:moveTo>
                    <a:pt x="21372" y="2759"/>
                  </a:moveTo>
                  <a:lnTo>
                    <a:pt x="385885" y="197732"/>
                  </a:lnTo>
                  <a:cubicBezTo>
                    <a:pt x="394279" y="201240"/>
                    <a:pt x="393705" y="213836"/>
                    <a:pt x="386511" y="218825"/>
                  </a:cubicBezTo>
                  <a:lnTo>
                    <a:pt x="30495" y="417603"/>
                  </a:lnTo>
                  <a:cubicBezTo>
                    <a:pt x="16836" y="423629"/>
                    <a:pt x="3386" y="418640"/>
                    <a:pt x="2135" y="404957"/>
                  </a:cubicBezTo>
                  <a:lnTo>
                    <a:pt x="3699" y="15800"/>
                  </a:lnTo>
                  <a:cubicBezTo>
                    <a:pt x="2656" y="7649"/>
                    <a:pt x="13343" y="-501"/>
                    <a:pt x="21372" y="2759"/>
                  </a:cubicBezTo>
                  <a:close/>
                </a:path>
              </a:pathLst>
            </a:custGeom>
            <a:solidFill>
              <a:srgbClr val="3B549A">
                <a:alpha val="70000"/>
              </a:srgbClr>
            </a:solidFill>
            <a:ln w="5200"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9495ED7A-F0DA-4E8C-A9B4-1697A5688439}"/>
                </a:ext>
              </a:extLst>
            </p:cNvPr>
            <p:cNvSpPr/>
            <p:nvPr/>
          </p:nvSpPr>
          <p:spPr>
            <a:xfrm flipH="1">
              <a:off x="11423711" y="2246111"/>
              <a:ext cx="190499" cy="207337"/>
            </a:xfrm>
            <a:custGeom>
              <a:avLst/>
              <a:gdLst>
                <a:gd name="connsiteX0" fmla="*/ 387086 w 385784"/>
                <a:gd name="connsiteY0" fmla="*/ 12034 h 419882"/>
                <a:gd name="connsiteX1" fmla="*/ 388806 w 385784"/>
                <a:gd name="connsiteY1" fmla="*/ 408699 h 419882"/>
                <a:gd name="connsiteX2" fmla="*/ 369726 w 385784"/>
                <a:gd name="connsiteY2" fmla="*/ 419666 h 419882"/>
                <a:gd name="connsiteX3" fmla="*/ 11155 w 385784"/>
                <a:gd name="connsiteY3" fmla="*/ 225038 h 419882"/>
                <a:gd name="connsiteX4" fmla="*/ 11259 w 385784"/>
                <a:gd name="connsiteY4" fmla="*/ 199746 h 419882"/>
                <a:gd name="connsiteX5" fmla="*/ 366233 w 385784"/>
                <a:gd name="connsiteY5" fmla="*/ 4032 h 419882"/>
                <a:gd name="connsiteX6" fmla="*/ 387086 w 385784"/>
                <a:gd name="connsiteY6" fmla="*/ 12034 h 419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784" h="419882">
                  <a:moveTo>
                    <a:pt x="387086" y="12034"/>
                  </a:moveTo>
                  <a:lnTo>
                    <a:pt x="388806" y="408699"/>
                  </a:lnTo>
                  <a:cubicBezTo>
                    <a:pt x="389745" y="417344"/>
                    <a:pt x="377911" y="423123"/>
                    <a:pt x="369726" y="419666"/>
                  </a:cubicBezTo>
                  <a:lnTo>
                    <a:pt x="11155" y="225038"/>
                  </a:lnTo>
                  <a:cubicBezTo>
                    <a:pt x="-1148" y="216788"/>
                    <a:pt x="-627" y="207551"/>
                    <a:pt x="11259" y="199746"/>
                  </a:cubicBezTo>
                  <a:lnTo>
                    <a:pt x="366233" y="4032"/>
                  </a:lnTo>
                  <a:cubicBezTo>
                    <a:pt x="373323" y="-908"/>
                    <a:pt x="386096" y="3834"/>
                    <a:pt x="387086" y="12034"/>
                  </a:cubicBezTo>
                  <a:close/>
                </a:path>
              </a:pathLst>
            </a:custGeom>
            <a:solidFill>
              <a:srgbClr val="3B549A"/>
            </a:solidFill>
            <a:ln w="5200"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2F503B6E-A197-4E2C-9376-EA36B0C5791C}"/>
                </a:ext>
              </a:extLst>
            </p:cNvPr>
            <p:cNvSpPr/>
            <p:nvPr/>
          </p:nvSpPr>
          <p:spPr>
            <a:xfrm flipH="1">
              <a:off x="11422167" y="2555589"/>
              <a:ext cx="193073" cy="207337"/>
            </a:xfrm>
            <a:custGeom>
              <a:avLst/>
              <a:gdLst>
                <a:gd name="connsiteX0" fmla="*/ 392299 w 390997"/>
                <a:gd name="connsiteY0" fmla="*/ 12064 h 419882"/>
                <a:gd name="connsiteX1" fmla="*/ 388806 w 390997"/>
                <a:gd name="connsiteY1" fmla="*/ 408729 h 419882"/>
                <a:gd name="connsiteX2" fmla="*/ 369726 w 390997"/>
                <a:gd name="connsiteY2" fmla="*/ 419696 h 419882"/>
                <a:gd name="connsiteX3" fmla="*/ 11155 w 390997"/>
                <a:gd name="connsiteY3" fmla="*/ 225068 h 419882"/>
                <a:gd name="connsiteX4" fmla="*/ 11259 w 390997"/>
                <a:gd name="connsiteY4" fmla="*/ 199776 h 419882"/>
                <a:gd name="connsiteX5" fmla="*/ 366233 w 390997"/>
                <a:gd name="connsiteY5" fmla="*/ 4061 h 419882"/>
                <a:gd name="connsiteX6" fmla="*/ 392299 w 390997"/>
                <a:gd name="connsiteY6" fmla="*/ 12064 h 419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0997" h="419882">
                  <a:moveTo>
                    <a:pt x="392299" y="12064"/>
                  </a:moveTo>
                  <a:lnTo>
                    <a:pt x="388806" y="408729"/>
                  </a:lnTo>
                  <a:cubicBezTo>
                    <a:pt x="389745" y="417374"/>
                    <a:pt x="377911" y="423154"/>
                    <a:pt x="369726" y="419696"/>
                  </a:cubicBezTo>
                  <a:lnTo>
                    <a:pt x="11155" y="225068"/>
                  </a:lnTo>
                  <a:cubicBezTo>
                    <a:pt x="-1148" y="216818"/>
                    <a:pt x="-627" y="207581"/>
                    <a:pt x="11259" y="199776"/>
                  </a:cubicBezTo>
                  <a:lnTo>
                    <a:pt x="366233" y="4061"/>
                  </a:lnTo>
                  <a:cubicBezTo>
                    <a:pt x="373323" y="-928"/>
                    <a:pt x="391309" y="3815"/>
                    <a:pt x="392299" y="12064"/>
                  </a:cubicBezTo>
                  <a:close/>
                </a:path>
              </a:pathLst>
            </a:custGeom>
            <a:solidFill>
              <a:srgbClr val="92278D"/>
            </a:solidFill>
            <a:ln w="5200"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1C5C4137-3B76-43C3-977D-25DF033AA072}"/>
                </a:ext>
              </a:extLst>
            </p:cNvPr>
            <p:cNvSpPr/>
            <p:nvPr/>
          </p:nvSpPr>
          <p:spPr>
            <a:xfrm flipH="1">
              <a:off x="11444898" y="1478179"/>
              <a:ext cx="193073" cy="207337"/>
            </a:xfrm>
            <a:custGeom>
              <a:avLst/>
              <a:gdLst>
                <a:gd name="connsiteX0" fmla="*/ 21372 w 390997"/>
                <a:gd name="connsiteY0" fmla="*/ 2759 h 419882"/>
                <a:gd name="connsiteX1" fmla="*/ 385885 w 390997"/>
                <a:gd name="connsiteY1" fmla="*/ 197732 h 419882"/>
                <a:gd name="connsiteX2" fmla="*/ 386511 w 390997"/>
                <a:gd name="connsiteY2" fmla="*/ 218825 h 419882"/>
                <a:gd name="connsiteX3" fmla="*/ 30495 w 390997"/>
                <a:gd name="connsiteY3" fmla="*/ 417602 h 419882"/>
                <a:gd name="connsiteX4" fmla="*/ 2135 w 390997"/>
                <a:gd name="connsiteY4" fmla="*/ 404957 h 419882"/>
                <a:gd name="connsiteX5" fmla="*/ 3699 w 390997"/>
                <a:gd name="connsiteY5" fmla="*/ 15800 h 419882"/>
                <a:gd name="connsiteX6" fmla="*/ 21372 w 390997"/>
                <a:gd name="connsiteY6" fmla="*/ 2759 h 419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0997" h="419882">
                  <a:moveTo>
                    <a:pt x="21372" y="2759"/>
                  </a:moveTo>
                  <a:lnTo>
                    <a:pt x="385885" y="197732"/>
                  </a:lnTo>
                  <a:cubicBezTo>
                    <a:pt x="394279" y="201240"/>
                    <a:pt x="393705" y="213836"/>
                    <a:pt x="386511" y="218825"/>
                  </a:cubicBezTo>
                  <a:lnTo>
                    <a:pt x="30495" y="417602"/>
                  </a:lnTo>
                  <a:cubicBezTo>
                    <a:pt x="16836" y="423629"/>
                    <a:pt x="3386" y="418640"/>
                    <a:pt x="2135" y="404957"/>
                  </a:cubicBezTo>
                  <a:lnTo>
                    <a:pt x="3699" y="15800"/>
                  </a:lnTo>
                  <a:cubicBezTo>
                    <a:pt x="2656" y="7649"/>
                    <a:pt x="13343" y="-502"/>
                    <a:pt x="21372" y="2759"/>
                  </a:cubicBezTo>
                  <a:close/>
                </a:path>
              </a:pathLst>
            </a:custGeom>
            <a:solidFill>
              <a:srgbClr val="F79520">
                <a:alpha val="70000"/>
              </a:srgbClr>
            </a:solidFill>
            <a:ln w="5200"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44A24DD8-F7F8-4A08-A91F-DABDD67AA392}"/>
                </a:ext>
              </a:extLst>
            </p:cNvPr>
            <p:cNvSpPr/>
            <p:nvPr/>
          </p:nvSpPr>
          <p:spPr>
            <a:xfrm flipH="1">
              <a:off x="11424561" y="1638088"/>
              <a:ext cx="190499" cy="207337"/>
            </a:xfrm>
            <a:custGeom>
              <a:avLst/>
              <a:gdLst>
                <a:gd name="connsiteX0" fmla="*/ 387086 w 385784"/>
                <a:gd name="connsiteY0" fmla="*/ 12064 h 419882"/>
                <a:gd name="connsiteX1" fmla="*/ 388806 w 385784"/>
                <a:gd name="connsiteY1" fmla="*/ 408729 h 419882"/>
                <a:gd name="connsiteX2" fmla="*/ 369726 w 385784"/>
                <a:gd name="connsiteY2" fmla="*/ 419696 h 419882"/>
                <a:gd name="connsiteX3" fmla="*/ 11155 w 385784"/>
                <a:gd name="connsiteY3" fmla="*/ 225068 h 419882"/>
                <a:gd name="connsiteX4" fmla="*/ 11259 w 385784"/>
                <a:gd name="connsiteY4" fmla="*/ 199776 h 419882"/>
                <a:gd name="connsiteX5" fmla="*/ 366233 w 385784"/>
                <a:gd name="connsiteY5" fmla="*/ 4061 h 419882"/>
                <a:gd name="connsiteX6" fmla="*/ 387086 w 385784"/>
                <a:gd name="connsiteY6" fmla="*/ 12064 h 419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784" h="419882">
                  <a:moveTo>
                    <a:pt x="387086" y="12064"/>
                  </a:moveTo>
                  <a:lnTo>
                    <a:pt x="388806" y="408729"/>
                  </a:lnTo>
                  <a:cubicBezTo>
                    <a:pt x="389745" y="417374"/>
                    <a:pt x="377911" y="423153"/>
                    <a:pt x="369726" y="419696"/>
                  </a:cubicBezTo>
                  <a:lnTo>
                    <a:pt x="11155" y="225068"/>
                  </a:lnTo>
                  <a:cubicBezTo>
                    <a:pt x="-1148" y="216818"/>
                    <a:pt x="-627" y="207581"/>
                    <a:pt x="11259" y="199776"/>
                  </a:cubicBezTo>
                  <a:lnTo>
                    <a:pt x="366233" y="4061"/>
                  </a:lnTo>
                  <a:cubicBezTo>
                    <a:pt x="373323" y="-928"/>
                    <a:pt x="386148" y="3814"/>
                    <a:pt x="387086" y="12064"/>
                  </a:cubicBezTo>
                  <a:close/>
                </a:path>
              </a:pathLst>
            </a:custGeom>
            <a:solidFill>
              <a:srgbClr val="EBE711"/>
            </a:solidFill>
            <a:ln w="5200"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F11CC439-2C5B-4FCA-A76E-A8B1C15BB412}"/>
                </a:ext>
              </a:extLst>
            </p:cNvPr>
            <p:cNvSpPr/>
            <p:nvPr/>
          </p:nvSpPr>
          <p:spPr>
            <a:xfrm flipH="1">
              <a:off x="11424922" y="1336429"/>
              <a:ext cx="190499" cy="207337"/>
            </a:xfrm>
            <a:custGeom>
              <a:avLst/>
              <a:gdLst>
                <a:gd name="connsiteX0" fmla="*/ 387086 w 385784"/>
                <a:gd name="connsiteY0" fmla="*/ 12055 h 419882"/>
                <a:gd name="connsiteX1" fmla="*/ 388806 w 385784"/>
                <a:gd name="connsiteY1" fmla="*/ 408721 h 419882"/>
                <a:gd name="connsiteX2" fmla="*/ 369726 w 385784"/>
                <a:gd name="connsiteY2" fmla="*/ 419687 h 419882"/>
                <a:gd name="connsiteX3" fmla="*/ 11155 w 385784"/>
                <a:gd name="connsiteY3" fmla="*/ 225059 h 419882"/>
                <a:gd name="connsiteX4" fmla="*/ 11259 w 385784"/>
                <a:gd name="connsiteY4" fmla="*/ 199768 h 419882"/>
                <a:gd name="connsiteX5" fmla="*/ 366233 w 385784"/>
                <a:gd name="connsiteY5" fmla="*/ 4053 h 419882"/>
                <a:gd name="connsiteX6" fmla="*/ 387086 w 385784"/>
                <a:gd name="connsiteY6" fmla="*/ 12055 h 419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784" h="419882">
                  <a:moveTo>
                    <a:pt x="387086" y="12055"/>
                  </a:moveTo>
                  <a:lnTo>
                    <a:pt x="388806" y="408721"/>
                  </a:lnTo>
                  <a:cubicBezTo>
                    <a:pt x="389745" y="417365"/>
                    <a:pt x="377911" y="423145"/>
                    <a:pt x="369726" y="419687"/>
                  </a:cubicBezTo>
                  <a:lnTo>
                    <a:pt x="11155" y="225059"/>
                  </a:lnTo>
                  <a:cubicBezTo>
                    <a:pt x="-1148" y="216810"/>
                    <a:pt x="-627" y="207572"/>
                    <a:pt x="11259" y="199768"/>
                  </a:cubicBezTo>
                  <a:lnTo>
                    <a:pt x="366233" y="4053"/>
                  </a:lnTo>
                  <a:cubicBezTo>
                    <a:pt x="373323" y="-936"/>
                    <a:pt x="386148" y="3855"/>
                    <a:pt x="387086" y="12055"/>
                  </a:cubicBezTo>
                  <a:close/>
                </a:path>
              </a:pathLst>
            </a:custGeom>
            <a:solidFill>
              <a:srgbClr val="F79520"/>
            </a:solidFill>
            <a:ln w="5200"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B5B32076-29A9-43F9-8A90-A9C7BFB0A75C}"/>
                </a:ext>
              </a:extLst>
            </p:cNvPr>
            <p:cNvSpPr/>
            <p:nvPr/>
          </p:nvSpPr>
          <p:spPr>
            <a:xfrm flipH="1">
              <a:off x="11421063" y="1935072"/>
              <a:ext cx="193073" cy="207337"/>
            </a:xfrm>
            <a:custGeom>
              <a:avLst/>
              <a:gdLst>
                <a:gd name="connsiteX0" fmla="*/ 372807 w 390997"/>
                <a:gd name="connsiteY0" fmla="*/ 419389 h 419882"/>
                <a:gd name="connsiteX1" fmla="*/ 8293 w 390997"/>
                <a:gd name="connsiteY1" fmla="*/ 224415 h 419882"/>
                <a:gd name="connsiteX2" fmla="*/ 7667 w 390997"/>
                <a:gd name="connsiteY2" fmla="*/ 203322 h 419882"/>
                <a:gd name="connsiteX3" fmla="*/ 363683 w 390997"/>
                <a:gd name="connsiteY3" fmla="*/ 4545 h 419882"/>
                <a:gd name="connsiteX4" fmla="*/ 386830 w 390997"/>
                <a:gd name="connsiteY4" fmla="*/ 17191 h 419882"/>
                <a:gd name="connsiteX5" fmla="*/ 390480 w 390997"/>
                <a:gd name="connsiteY5" fmla="*/ 406348 h 419882"/>
                <a:gd name="connsiteX6" fmla="*/ 372807 w 390997"/>
                <a:gd name="connsiteY6" fmla="*/ 419389 h 419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0997" h="419882">
                  <a:moveTo>
                    <a:pt x="372807" y="419389"/>
                  </a:moveTo>
                  <a:lnTo>
                    <a:pt x="8293" y="224415"/>
                  </a:lnTo>
                  <a:cubicBezTo>
                    <a:pt x="-101" y="220908"/>
                    <a:pt x="473" y="208312"/>
                    <a:pt x="7667" y="203322"/>
                  </a:cubicBezTo>
                  <a:lnTo>
                    <a:pt x="363683" y="4545"/>
                  </a:lnTo>
                  <a:cubicBezTo>
                    <a:pt x="377342" y="-1481"/>
                    <a:pt x="385579" y="3508"/>
                    <a:pt x="386830" y="17191"/>
                  </a:cubicBezTo>
                  <a:lnTo>
                    <a:pt x="390480" y="406348"/>
                  </a:lnTo>
                  <a:cubicBezTo>
                    <a:pt x="391522" y="414449"/>
                    <a:pt x="380835" y="422649"/>
                    <a:pt x="372807" y="419389"/>
                  </a:cubicBezTo>
                  <a:close/>
                </a:path>
              </a:pathLst>
            </a:custGeom>
            <a:solidFill>
              <a:srgbClr val="019247"/>
            </a:solidFill>
            <a:ln w="5200"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F6298187-2CA7-4D93-A602-3716A7DC98C5}"/>
                </a:ext>
              </a:extLst>
            </p:cNvPr>
            <p:cNvSpPr/>
            <p:nvPr/>
          </p:nvSpPr>
          <p:spPr>
            <a:xfrm flipH="1">
              <a:off x="11446004" y="2084341"/>
              <a:ext cx="190499" cy="207337"/>
            </a:xfrm>
            <a:custGeom>
              <a:avLst/>
              <a:gdLst>
                <a:gd name="connsiteX0" fmla="*/ 3908 w 385784"/>
                <a:gd name="connsiteY0" fmla="*/ 410671 h 419882"/>
                <a:gd name="connsiteX1" fmla="*/ 2187 w 385784"/>
                <a:gd name="connsiteY1" fmla="*/ 14006 h 419882"/>
                <a:gd name="connsiteX2" fmla="*/ 21268 w 385784"/>
                <a:gd name="connsiteY2" fmla="*/ 3040 h 419882"/>
                <a:gd name="connsiteX3" fmla="*/ 379838 w 385784"/>
                <a:gd name="connsiteY3" fmla="*/ 197668 h 419882"/>
                <a:gd name="connsiteX4" fmla="*/ 379734 w 385784"/>
                <a:gd name="connsiteY4" fmla="*/ 222959 h 419882"/>
                <a:gd name="connsiteX5" fmla="*/ 24761 w 385784"/>
                <a:gd name="connsiteY5" fmla="*/ 418674 h 419882"/>
                <a:gd name="connsiteX6" fmla="*/ 3908 w 385784"/>
                <a:gd name="connsiteY6" fmla="*/ 410671 h 419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784" h="419882">
                  <a:moveTo>
                    <a:pt x="3908" y="410671"/>
                  </a:moveTo>
                  <a:lnTo>
                    <a:pt x="2187" y="14006"/>
                  </a:lnTo>
                  <a:cubicBezTo>
                    <a:pt x="1249" y="5362"/>
                    <a:pt x="13083" y="-418"/>
                    <a:pt x="21268" y="3040"/>
                  </a:cubicBezTo>
                  <a:lnTo>
                    <a:pt x="379838" y="197668"/>
                  </a:lnTo>
                  <a:cubicBezTo>
                    <a:pt x="392142" y="205917"/>
                    <a:pt x="391620" y="215155"/>
                    <a:pt x="379734" y="222959"/>
                  </a:cubicBezTo>
                  <a:lnTo>
                    <a:pt x="24761" y="418674"/>
                  </a:lnTo>
                  <a:cubicBezTo>
                    <a:pt x="17671" y="423663"/>
                    <a:pt x="4846" y="418872"/>
                    <a:pt x="3908" y="410671"/>
                  </a:cubicBezTo>
                  <a:close/>
                </a:path>
              </a:pathLst>
            </a:custGeom>
            <a:solidFill>
              <a:srgbClr val="019247">
                <a:alpha val="70000"/>
              </a:srgbClr>
            </a:solidFill>
            <a:ln w="5200"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31BC8147-3F36-4888-928C-FEF5A9765F06}"/>
                </a:ext>
              </a:extLst>
            </p:cNvPr>
            <p:cNvSpPr/>
            <p:nvPr/>
          </p:nvSpPr>
          <p:spPr>
            <a:xfrm flipH="1">
              <a:off x="11447575" y="1777313"/>
              <a:ext cx="190499" cy="207337"/>
            </a:xfrm>
            <a:custGeom>
              <a:avLst/>
              <a:gdLst>
                <a:gd name="connsiteX0" fmla="*/ 3908 w 385784"/>
                <a:gd name="connsiteY0" fmla="*/ 410672 h 419882"/>
                <a:gd name="connsiteX1" fmla="*/ 2187 w 385784"/>
                <a:gd name="connsiteY1" fmla="*/ 14006 h 419882"/>
                <a:gd name="connsiteX2" fmla="*/ 21268 w 385784"/>
                <a:gd name="connsiteY2" fmla="*/ 3040 h 419882"/>
                <a:gd name="connsiteX3" fmla="*/ 379838 w 385784"/>
                <a:gd name="connsiteY3" fmla="*/ 197668 h 419882"/>
                <a:gd name="connsiteX4" fmla="*/ 379734 w 385784"/>
                <a:gd name="connsiteY4" fmla="*/ 222959 h 419882"/>
                <a:gd name="connsiteX5" fmla="*/ 24761 w 385784"/>
                <a:gd name="connsiteY5" fmla="*/ 418674 h 419882"/>
                <a:gd name="connsiteX6" fmla="*/ 3908 w 385784"/>
                <a:gd name="connsiteY6" fmla="*/ 410672 h 419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784" h="419882">
                  <a:moveTo>
                    <a:pt x="3908" y="410672"/>
                  </a:moveTo>
                  <a:lnTo>
                    <a:pt x="2187" y="14006"/>
                  </a:lnTo>
                  <a:cubicBezTo>
                    <a:pt x="1249" y="5362"/>
                    <a:pt x="13083" y="-418"/>
                    <a:pt x="21268" y="3040"/>
                  </a:cubicBezTo>
                  <a:lnTo>
                    <a:pt x="379838" y="197668"/>
                  </a:lnTo>
                  <a:cubicBezTo>
                    <a:pt x="392142" y="205917"/>
                    <a:pt x="391620" y="215155"/>
                    <a:pt x="379734" y="222959"/>
                  </a:cubicBezTo>
                  <a:lnTo>
                    <a:pt x="24761" y="418674"/>
                  </a:lnTo>
                  <a:cubicBezTo>
                    <a:pt x="17671" y="423663"/>
                    <a:pt x="4898" y="418872"/>
                    <a:pt x="3908" y="410672"/>
                  </a:cubicBezTo>
                  <a:close/>
                </a:path>
              </a:pathLst>
            </a:custGeom>
            <a:solidFill>
              <a:srgbClr val="EBE711">
                <a:alpha val="70000"/>
              </a:srgbClr>
            </a:solidFill>
            <a:ln w="5200"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549505F4-B361-47BC-BC04-9C98F4F7C001}"/>
                </a:ext>
              </a:extLst>
            </p:cNvPr>
            <p:cNvSpPr/>
            <p:nvPr/>
          </p:nvSpPr>
          <p:spPr>
            <a:xfrm flipH="1">
              <a:off x="11705118" y="1919855"/>
              <a:ext cx="193073" cy="207337"/>
            </a:xfrm>
            <a:custGeom>
              <a:avLst/>
              <a:gdLst>
                <a:gd name="connsiteX0" fmla="*/ 19879 w 390997"/>
                <a:gd name="connsiteY0" fmla="*/ 2759 h 419882"/>
                <a:gd name="connsiteX1" fmla="*/ 384392 w 390997"/>
                <a:gd name="connsiteY1" fmla="*/ 197732 h 419882"/>
                <a:gd name="connsiteX2" fmla="*/ 385018 w 390997"/>
                <a:gd name="connsiteY2" fmla="*/ 218825 h 419882"/>
                <a:gd name="connsiteX3" fmla="*/ 29002 w 390997"/>
                <a:gd name="connsiteY3" fmla="*/ 417652 h 419882"/>
                <a:gd name="connsiteX4" fmla="*/ 5855 w 390997"/>
                <a:gd name="connsiteY4" fmla="*/ 405006 h 419882"/>
                <a:gd name="connsiteX5" fmla="*/ 2205 w 390997"/>
                <a:gd name="connsiteY5" fmla="*/ 15849 h 419882"/>
                <a:gd name="connsiteX6" fmla="*/ 19879 w 390997"/>
                <a:gd name="connsiteY6" fmla="*/ 2759 h 419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0997" h="419882">
                  <a:moveTo>
                    <a:pt x="19879" y="2759"/>
                  </a:moveTo>
                  <a:lnTo>
                    <a:pt x="384392" y="197732"/>
                  </a:lnTo>
                  <a:cubicBezTo>
                    <a:pt x="392786" y="201239"/>
                    <a:pt x="392212" y="213836"/>
                    <a:pt x="385018" y="218825"/>
                  </a:cubicBezTo>
                  <a:lnTo>
                    <a:pt x="29002" y="417652"/>
                  </a:lnTo>
                  <a:cubicBezTo>
                    <a:pt x="15343" y="423678"/>
                    <a:pt x="7106" y="418689"/>
                    <a:pt x="5855" y="405006"/>
                  </a:cubicBezTo>
                  <a:lnTo>
                    <a:pt x="2205" y="15849"/>
                  </a:lnTo>
                  <a:cubicBezTo>
                    <a:pt x="1163" y="7649"/>
                    <a:pt x="11850" y="-502"/>
                    <a:pt x="19879" y="2759"/>
                  </a:cubicBezTo>
                  <a:close/>
                </a:path>
              </a:pathLst>
            </a:custGeom>
            <a:solidFill>
              <a:srgbClr val="EBE711">
                <a:alpha val="35000"/>
              </a:srgbClr>
            </a:solidFill>
            <a:ln w="5200"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2683F49C-52B8-4291-8188-0695C6CB3DAA}"/>
                </a:ext>
              </a:extLst>
            </p:cNvPr>
            <p:cNvSpPr/>
            <p:nvPr/>
          </p:nvSpPr>
          <p:spPr>
            <a:xfrm flipH="1">
              <a:off x="11684489" y="1782492"/>
              <a:ext cx="190499" cy="207337"/>
            </a:xfrm>
            <a:custGeom>
              <a:avLst/>
              <a:gdLst>
                <a:gd name="connsiteX0" fmla="*/ 387086 w 385784"/>
                <a:gd name="connsiteY0" fmla="*/ 12064 h 419882"/>
                <a:gd name="connsiteX1" fmla="*/ 388806 w 385784"/>
                <a:gd name="connsiteY1" fmla="*/ 408729 h 419882"/>
                <a:gd name="connsiteX2" fmla="*/ 369726 w 385784"/>
                <a:gd name="connsiteY2" fmla="*/ 419696 h 419882"/>
                <a:gd name="connsiteX3" fmla="*/ 11155 w 385784"/>
                <a:gd name="connsiteY3" fmla="*/ 225068 h 419882"/>
                <a:gd name="connsiteX4" fmla="*/ 11259 w 385784"/>
                <a:gd name="connsiteY4" fmla="*/ 199776 h 419882"/>
                <a:gd name="connsiteX5" fmla="*/ 366233 w 385784"/>
                <a:gd name="connsiteY5" fmla="*/ 4061 h 419882"/>
                <a:gd name="connsiteX6" fmla="*/ 387086 w 385784"/>
                <a:gd name="connsiteY6" fmla="*/ 12064 h 419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784" h="419882">
                  <a:moveTo>
                    <a:pt x="387086" y="12064"/>
                  </a:moveTo>
                  <a:lnTo>
                    <a:pt x="388806" y="408729"/>
                  </a:lnTo>
                  <a:cubicBezTo>
                    <a:pt x="389745" y="417374"/>
                    <a:pt x="377911" y="423153"/>
                    <a:pt x="369726" y="419696"/>
                  </a:cubicBezTo>
                  <a:lnTo>
                    <a:pt x="11155" y="225068"/>
                  </a:lnTo>
                  <a:cubicBezTo>
                    <a:pt x="-1148" y="216818"/>
                    <a:pt x="-627" y="207581"/>
                    <a:pt x="11259" y="199776"/>
                  </a:cubicBezTo>
                  <a:lnTo>
                    <a:pt x="366233" y="4061"/>
                  </a:lnTo>
                  <a:cubicBezTo>
                    <a:pt x="373323" y="-928"/>
                    <a:pt x="386096" y="3814"/>
                    <a:pt x="387086" y="12064"/>
                  </a:cubicBezTo>
                  <a:close/>
                </a:path>
              </a:pathLst>
            </a:custGeom>
            <a:solidFill>
              <a:srgbClr val="EBE711">
                <a:alpha val="50000"/>
              </a:srgbClr>
            </a:solidFill>
            <a:ln w="5200"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6CA5325F-8F58-4211-8116-0A1AE1904E50}"/>
                </a:ext>
              </a:extLst>
            </p:cNvPr>
            <p:cNvSpPr/>
            <p:nvPr/>
          </p:nvSpPr>
          <p:spPr>
            <a:xfrm flipH="1">
              <a:off x="11682945" y="2084642"/>
              <a:ext cx="193073" cy="207337"/>
            </a:xfrm>
            <a:custGeom>
              <a:avLst/>
              <a:gdLst>
                <a:gd name="connsiteX0" fmla="*/ 392299 w 390997"/>
                <a:gd name="connsiteY0" fmla="*/ 12064 h 419882"/>
                <a:gd name="connsiteX1" fmla="*/ 388806 w 390997"/>
                <a:gd name="connsiteY1" fmla="*/ 408729 h 419882"/>
                <a:gd name="connsiteX2" fmla="*/ 369726 w 390997"/>
                <a:gd name="connsiteY2" fmla="*/ 419696 h 419882"/>
                <a:gd name="connsiteX3" fmla="*/ 11155 w 390997"/>
                <a:gd name="connsiteY3" fmla="*/ 225068 h 419882"/>
                <a:gd name="connsiteX4" fmla="*/ 11259 w 390997"/>
                <a:gd name="connsiteY4" fmla="*/ 199776 h 419882"/>
                <a:gd name="connsiteX5" fmla="*/ 366233 w 390997"/>
                <a:gd name="connsiteY5" fmla="*/ 4061 h 419882"/>
                <a:gd name="connsiteX6" fmla="*/ 392299 w 390997"/>
                <a:gd name="connsiteY6" fmla="*/ 12064 h 419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0997" h="419882">
                  <a:moveTo>
                    <a:pt x="392299" y="12064"/>
                  </a:moveTo>
                  <a:lnTo>
                    <a:pt x="388806" y="408729"/>
                  </a:lnTo>
                  <a:cubicBezTo>
                    <a:pt x="389745" y="417374"/>
                    <a:pt x="377911" y="423153"/>
                    <a:pt x="369726" y="419696"/>
                  </a:cubicBezTo>
                  <a:lnTo>
                    <a:pt x="11155" y="225068"/>
                  </a:lnTo>
                  <a:cubicBezTo>
                    <a:pt x="-1148" y="216818"/>
                    <a:pt x="-627" y="207581"/>
                    <a:pt x="11259" y="199776"/>
                  </a:cubicBezTo>
                  <a:lnTo>
                    <a:pt x="366233" y="4061"/>
                  </a:lnTo>
                  <a:cubicBezTo>
                    <a:pt x="373323" y="-928"/>
                    <a:pt x="391361" y="3814"/>
                    <a:pt x="392299" y="12064"/>
                  </a:cubicBezTo>
                  <a:close/>
                </a:path>
              </a:pathLst>
            </a:custGeom>
            <a:solidFill>
              <a:srgbClr val="019247">
                <a:alpha val="50000"/>
              </a:srgbClr>
            </a:solidFill>
            <a:ln w="5200"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A65C1E6D-E085-435A-9E51-3CB8A3CB5C40}"/>
                </a:ext>
              </a:extLst>
            </p:cNvPr>
            <p:cNvSpPr/>
            <p:nvPr/>
          </p:nvSpPr>
          <p:spPr>
            <a:xfrm flipH="1">
              <a:off x="11418335" y="2868842"/>
              <a:ext cx="195648" cy="209776"/>
            </a:xfrm>
            <a:custGeom>
              <a:avLst/>
              <a:gdLst>
                <a:gd name="connsiteX0" fmla="*/ 374582 w 396210"/>
                <a:gd name="connsiteY0" fmla="*/ 421071 h 424822"/>
                <a:gd name="connsiteX1" fmla="*/ 10068 w 396210"/>
                <a:gd name="connsiteY1" fmla="*/ 226097 h 424822"/>
                <a:gd name="connsiteX2" fmla="*/ 9443 w 396210"/>
                <a:gd name="connsiteY2" fmla="*/ 205005 h 424822"/>
                <a:gd name="connsiteX3" fmla="*/ 365459 w 396210"/>
                <a:gd name="connsiteY3" fmla="*/ 6227 h 424822"/>
                <a:gd name="connsiteX4" fmla="*/ 388606 w 396210"/>
                <a:gd name="connsiteY4" fmla="*/ 18873 h 424822"/>
                <a:gd name="connsiteX5" fmla="*/ 392255 w 396210"/>
                <a:gd name="connsiteY5" fmla="*/ 408030 h 424822"/>
                <a:gd name="connsiteX6" fmla="*/ 374582 w 396210"/>
                <a:gd name="connsiteY6" fmla="*/ 421071 h 424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210" h="424822">
                  <a:moveTo>
                    <a:pt x="374582" y="421071"/>
                  </a:moveTo>
                  <a:lnTo>
                    <a:pt x="10068" y="226097"/>
                  </a:lnTo>
                  <a:cubicBezTo>
                    <a:pt x="1675" y="222590"/>
                    <a:pt x="2248" y="209994"/>
                    <a:pt x="9443" y="205005"/>
                  </a:cubicBezTo>
                  <a:lnTo>
                    <a:pt x="365459" y="6227"/>
                  </a:lnTo>
                  <a:cubicBezTo>
                    <a:pt x="379118" y="201"/>
                    <a:pt x="387355" y="5190"/>
                    <a:pt x="388606" y="18873"/>
                  </a:cubicBezTo>
                  <a:lnTo>
                    <a:pt x="392255" y="408030"/>
                  </a:lnTo>
                  <a:cubicBezTo>
                    <a:pt x="393298" y="416181"/>
                    <a:pt x="382610" y="424381"/>
                    <a:pt x="374582" y="421071"/>
                  </a:cubicBezTo>
                  <a:close/>
                </a:path>
              </a:pathLst>
            </a:custGeom>
            <a:solidFill>
              <a:srgbClr val="41C4E0"/>
            </a:solidFill>
            <a:ln w="9525"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429B7025-3E3D-4F1F-9C2A-B5F177295BAC}"/>
                </a:ext>
              </a:extLst>
            </p:cNvPr>
            <p:cNvSpPr/>
            <p:nvPr/>
          </p:nvSpPr>
          <p:spPr>
            <a:xfrm flipH="1">
              <a:off x="11443277" y="3018136"/>
              <a:ext cx="193073" cy="209776"/>
            </a:xfrm>
            <a:custGeom>
              <a:avLst/>
              <a:gdLst>
                <a:gd name="connsiteX0" fmla="*/ 5683 w 390997"/>
                <a:gd name="connsiteY0" fmla="*/ 412354 h 424822"/>
                <a:gd name="connsiteX1" fmla="*/ 3963 w 390997"/>
                <a:gd name="connsiteY1" fmla="*/ 15689 h 424822"/>
                <a:gd name="connsiteX2" fmla="*/ 23043 w 390997"/>
                <a:gd name="connsiteY2" fmla="*/ 4722 h 424822"/>
                <a:gd name="connsiteX3" fmla="*/ 381614 w 390997"/>
                <a:gd name="connsiteY3" fmla="*/ 199350 h 424822"/>
                <a:gd name="connsiteX4" fmla="*/ 381510 w 390997"/>
                <a:gd name="connsiteY4" fmla="*/ 224642 h 424822"/>
                <a:gd name="connsiteX5" fmla="*/ 26536 w 390997"/>
                <a:gd name="connsiteY5" fmla="*/ 420356 h 424822"/>
                <a:gd name="connsiteX6" fmla="*/ 5683 w 390997"/>
                <a:gd name="connsiteY6" fmla="*/ 412354 h 424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0997" h="424822">
                  <a:moveTo>
                    <a:pt x="5683" y="412354"/>
                  </a:moveTo>
                  <a:lnTo>
                    <a:pt x="3963" y="15689"/>
                  </a:lnTo>
                  <a:cubicBezTo>
                    <a:pt x="3024" y="7044"/>
                    <a:pt x="14858" y="1264"/>
                    <a:pt x="23043" y="4722"/>
                  </a:cubicBezTo>
                  <a:lnTo>
                    <a:pt x="381614" y="199350"/>
                  </a:lnTo>
                  <a:cubicBezTo>
                    <a:pt x="393917" y="207599"/>
                    <a:pt x="393396" y="216837"/>
                    <a:pt x="381510" y="224642"/>
                  </a:cubicBezTo>
                  <a:lnTo>
                    <a:pt x="26536" y="420356"/>
                  </a:lnTo>
                  <a:cubicBezTo>
                    <a:pt x="19446" y="425346"/>
                    <a:pt x="6673" y="420554"/>
                    <a:pt x="5683" y="412354"/>
                  </a:cubicBezTo>
                  <a:close/>
                </a:path>
              </a:pathLst>
            </a:custGeom>
            <a:solidFill>
              <a:srgbClr val="41C4E0">
                <a:alpha val="70000"/>
              </a:srgbClr>
            </a:solidFill>
            <a:ln w="952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9F3526E0-000E-4F84-9464-411DE7136C12}"/>
                </a:ext>
              </a:extLst>
            </p:cNvPr>
            <p:cNvSpPr/>
            <p:nvPr/>
          </p:nvSpPr>
          <p:spPr>
            <a:xfrm flipH="1">
              <a:off x="11444822" y="2708668"/>
              <a:ext cx="193073" cy="209776"/>
            </a:xfrm>
            <a:custGeom>
              <a:avLst/>
              <a:gdLst>
                <a:gd name="connsiteX0" fmla="*/ 5683 w 390997"/>
                <a:gd name="connsiteY0" fmla="*/ 412354 h 424822"/>
                <a:gd name="connsiteX1" fmla="*/ 3963 w 390997"/>
                <a:gd name="connsiteY1" fmla="*/ 15689 h 424822"/>
                <a:gd name="connsiteX2" fmla="*/ 23043 w 390997"/>
                <a:gd name="connsiteY2" fmla="*/ 4722 h 424822"/>
                <a:gd name="connsiteX3" fmla="*/ 381614 w 390997"/>
                <a:gd name="connsiteY3" fmla="*/ 199350 h 424822"/>
                <a:gd name="connsiteX4" fmla="*/ 381510 w 390997"/>
                <a:gd name="connsiteY4" fmla="*/ 224642 h 424822"/>
                <a:gd name="connsiteX5" fmla="*/ 26536 w 390997"/>
                <a:gd name="connsiteY5" fmla="*/ 420356 h 424822"/>
                <a:gd name="connsiteX6" fmla="*/ 5683 w 390997"/>
                <a:gd name="connsiteY6" fmla="*/ 412354 h 424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0997" h="424822">
                  <a:moveTo>
                    <a:pt x="5683" y="412354"/>
                  </a:moveTo>
                  <a:lnTo>
                    <a:pt x="3963" y="15689"/>
                  </a:lnTo>
                  <a:cubicBezTo>
                    <a:pt x="3024" y="7044"/>
                    <a:pt x="14858" y="1264"/>
                    <a:pt x="23043" y="4722"/>
                  </a:cubicBezTo>
                  <a:lnTo>
                    <a:pt x="381614" y="199350"/>
                  </a:lnTo>
                  <a:cubicBezTo>
                    <a:pt x="393917" y="207599"/>
                    <a:pt x="393396" y="216837"/>
                    <a:pt x="381510" y="224642"/>
                  </a:cubicBezTo>
                  <a:lnTo>
                    <a:pt x="26536" y="420356"/>
                  </a:lnTo>
                  <a:cubicBezTo>
                    <a:pt x="19446" y="425296"/>
                    <a:pt x="6621" y="420554"/>
                    <a:pt x="5683" y="412354"/>
                  </a:cubicBezTo>
                  <a:close/>
                </a:path>
              </a:pathLst>
            </a:custGeom>
            <a:solidFill>
              <a:srgbClr val="92278D">
                <a:alpha val="70000"/>
              </a:srgbClr>
            </a:solidFill>
            <a:ln w="9525"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7853F242-D068-4DBD-87AD-E5E9B224D9C8}"/>
                </a:ext>
              </a:extLst>
            </p:cNvPr>
            <p:cNvSpPr/>
            <p:nvPr/>
          </p:nvSpPr>
          <p:spPr>
            <a:xfrm flipH="1">
              <a:off x="11702390" y="2858528"/>
              <a:ext cx="195648" cy="209776"/>
            </a:xfrm>
            <a:custGeom>
              <a:avLst/>
              <a:gdLst>
                <a:gd name="connsiteX0" fmla="*/ 21654 w 396210"/>
                <a:gd name="connsiteY0" fmla="*/ 4441 h 424822"/>
                <a:gd name="connsiteX1" fmla="*/ 386168 w 396210"/>
                <a:gd name="connsiteY1" fmla="*/ 199414 h 424822"/>
                <a:gd name="connsiteX2" fmla="*/ 386793 w 396210"/>
                <a:gd name="connsiteY2" fmla="*/ 220507 h 424822"/>
                <a:gd name="connsiteX3" fmla="*/ 30777 w 396210"/>
                <a:gd name="connsiteY3" fmla="*/ 419285 h 424822"/>
                <a:gd name="connsiteX4" fmla="*/ 7630 w 396210"/>
                <a:gd name="connsiteY4" fmla="*/ 406639 h 424822"/>
                <a:gd name="connsiteX5" fmla="*/ 3981 w 396210"/>
                <a:gd name="connsiteY5" fmla="*/ 17482 h 424822"/>
                <a:gd name="connsiteX6" fmla="*/ 21654 w 396210"/>
                <a:gd name="connsiteY6" fmla="*/ 4441 h 424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210" h="424822">
                  <a:moveTo>
                    <a:pt x="21654" y="4441"/>
                  </a:moveTo>
                  <a:lnTo>
                    <a:pt x="386168" y="199414"/>
                  </a:lnTo>
                  <a:cubicBezTo>
                    <a:pt x="394561" y="202922"/>
                    <a:pt x="393988" y="215518"/>
                    <a:pt x="386793" y="220507"/>
                  </a:cubicBezTo>
                  <a:lnTo>
                    <a:pt x="30777" y="419285"/>
                  </a:lnTo>
                  <a:cubicBezTo>
                    <a:pt x="17118" y="425311"/>
                    <a:pt x="8881" y="420322"/>
                    <a:pt x="7630" y="406639"/>
                  </a:cubicBezTo>
                  <a:lnTo>
                    <a:pt x="3981" y="17482"/>
                  </a:lnTo>
                  <a:cubicBezTo>
                    <a:pt x="2938" y="9331"/>
                    <a:pt x="13625" y="1181"/>
                    <a:pt x="21654" y="4441"/>
                  </a:cubicBezTo>
                  <a:close/>
                </a:path>
              </a:pathLst>
            </a:custGeom>
            <a:solidFill>
              <a:srgbClr val="92278D">
                <a:alpha val="35000"/>
              </a:srgbClr>
            </a:solidFill>
            <a:ln w="9525"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607884E3-0A4E-4B23-9DBA-9DDD04D521B9}"/>
                </a:ext>
              </a:extLst>
            </p:cNvPr>
            <p:cNvSpPr/>
            <p:nvPr/>
          </p:nvSpPr>
          <p:spPr>
            <a:xfrm flipH="1">
              <a:off x="11681762" y="2708959"/>
              <a:ext cx="193073" cy="209776"/>
            </a:xfrm>
            <a:custGeom>
              <a:avLst/>
              <a:gdLst>
                <a:gd name="connsiteX0" fmla="*/ 388861 w 390997"/>
                <a:gd name="connsiteY0" fmla="*/ 13716 h 424822"/>
                <a:gd name="connsiteX1" fmla="*/ 390582 w 390997"/>
                <a:gd name="connsiteY1" fmla="*/ 410381 h 424822"/>
                <a:gd name="connsiteX2" fmla="*/ 371501 w 390997"/>
                <a:gd name="connsiteY2" fmla="*/ 421348 h 424822"/>
                <a:gd name="connsiteX3" fmla="*/ 12930 w 390997"/>
                <a:gd name="connsiteY3" fmla="*/ 226720 h 424822"/>
                <a:gd name="connsiteX4" fmla="*/ 13035 w 390997"/>
                <a:gd name="connsiteY4" fmla="*/ 201428 h 424822"/>
                <a:gd name="connsiteX5" fmla="*/ 368008 w 390997"/>
                <a:gd name="connsiteY5" fmla="*/ 5714 h 424822"/>
                <a:gd name="connsiteX6" fmla="*/ 388861 w 390997"/>
                <a:gd name="connsiteY6" fmla="*/ 13716 h 424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0997" h="424822">
                  <a:moveTo>
                    <a:pt x="388861" y="13716"/>
                  </a:moveTo>
                  <a:lnTo>
                    <a:pt x="390582" y="410381"/>
                  </a:lnTo>
                  <a:cubicBezTo>
                    <a:pt x="391520" y="419026"/>
                    <a:pt x="379686" y="424805"/>
                    <a:pt x="371501" y="421348"/>
                  </a:cubicBezTo>
                  <a:lnTo>
                    <a:pt x="12930" y="226720"/>
                  </a:lnTo>
                  <a:cubicBezTo>
                    <a:pt x="627" y="218471"/>
                    <a:pt x="1148" y="209233"/>
                    <a:pt x="13035" y="201428"/>
                  </a:cubicBezTo>
                  <a:lnTo>
                    <a:pt x="368008" y="5714"/>
                  </a:lnTo>
                  <a:cubicBezTo>
                    <a:pt x="375150" y="774"/>
                    <a:pt x="387923" y="5516"/>
                    <a:pt x="388861" y="13716"/>
                  </a:cubicBezTo>
                  <a:close/>
                </a:path>
              </a:pathLst>
            </a:custGeom>
            <a:solidFill>
              <a:srgbClr val="92278D">
                <a:alpha val="50000"/>
              </a:srgbClr>
            </a:solidFill>
            <a:ln w="9525"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8D649275-C855-4469-867E-59013C83BE27}"/>
                </a:ext>
              </a:extLst>
            </p:cNvPr>
            <p:cNvSpPr/>
            <p:nvPr/>
          </p:nvSpPr>
          <p:spPr>
            <a:xfrm flipH="1">
              <a:off x="11680192" y="3018437"/>
              <a:ext cx="193073" cy="209776"/>
            </a:xfrm>
            <a:custGeom>
              <a:avLst/>
              <a:gdLst>
                <a:gd name="connsiteX0" fmla="*/ 388861 w 390997"/>
                <a:gd name="connsiteY0" fmla="*/ 13746 h 424822"/>
                <a:gd name="connsiteX1" fmla="*/ 390582 w 390997"/>
                <a:gd name="connsiteY1" fmla="*/ 410411 h 424822"/>
                <a:gd name="connsiteX2" fmla="*/ 371501 w 390997"/>
                <a:gd name="connsiteY2" fmla="*/ 421378 h 424822"/>
                <a:gd name="connsiteX3" fmla="*/ 12930 w 390997"/>
                <a:gd name="connsiteY3" fmla="*/ 226750 h 424822"/>
                <a:gd name="connsiteX4" fmla="*/ 13035 w 390997"/>
                <a:gd name="connsiteY4" fmla="*/ 201458 h 424822"/>
                <a:gd name="connsiteX5" fmla="*/ 368008 w 390997"/>
                <a:gd name="connsiteY5" fmla="*/ 5744 h 424822"/>
                <a:gd name="connsiteX6" fmla="*/ 388861 w 390997"/>
                <a:gd name="connsiteY6" fmla="*/ 13746 h 424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0997" h="424822">
                  <a:moveTo>
                    <a:pt x="388861" y="13746"/>
                  </a:moveTo>
                  <a:lnTo>
                    <a:pt x="390582" y="410411"/>
                  </a:lnTo>
                  <a:cubicBezTo>
                    <a:pt x="391520" y="419056"/>
                    <a:pt x="379686" y="424835"/>
                    <a:pt x="371501" y="421378"/>
                  </a:cubicBezTo>
                  <a:lnTo>
                    <a:pt x="12930" y="226750"/>
                  </a:lnTo>
                  <a:cubicBezTo>
                    <a:pt x="627" y="218501"/>
                    <a:pt x="1148" y="209263"/>
                    <a:pt x="13035" y="201458"/>
                  </a:cubicBezTo>
                  <a:lnTo>
                    <a:pt x="368008" y="5744"/>
                  </a:lnTo>
                  <a:cubicBezTo>
                    <a:pt x="375098" y="754"/>
                    <a:pt x="387871" y="5497"/>
                    <a:pt x="388861" y="13746"/>
                  </a:cubicBezTo>
                  <a:close/>
                </a:path>
              </a:pathLst>
            </a:custGeom>
            <a:solidFill>
              <a:srgbClr val="41C4E0">
                <a:alpha val="50000"/>
              </a:srgbClr>
            </a:solidFill>
            <a:ln w="9525"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90301BEA-726B-422E-BD13-01138B018978}"/>
                </a:ext>
              </a:extLst>
            </p:cNvPr>
            <p:cNvSpPr/>
            <p:nvPr/>
          </p:nvSpPr>
          <p:spPr>
            <a:xfrm flipH="1">
              <a:off x="11680785" y="2393872"/>
              <a:ext cx="193073" cy="207337"/>
            </a:xfrm>
            <a:custGeom>
              <a:avLst/>
              <a:gdLst>
                <a:gd name="connsiteX0" fmla="*/ 372807 w 390997"/>
                <a:gd name="connsiteY0" fmla="*/ 419389 h 419882"/>
                <a:gd name="connsiteX1" fmla="*/ 8293 w 390997"/>
                <a:gd name="connsiteY1" fmla="*/ 224415 h 419882"/>
                <a:gd name="connsiteX2" fmla="*/ 7667 w 390997"/>
                <a:gd name="connsiteY2" fmla="*/ 203323 h 419882"/>
                <a:gd name="connsiteX3" fmla="*/ 363683 w 390997"/>
                <a:gd name="connsiteY3" fmla="*/ 4545 h 419882"/>
                <a:gd name="connsiteX4" fmla="*/ 386830 w 390997"/>
                <a:gd name="connsiteY4" fmla="*/ 17191 h 419882"/>
                <a:gd name="connsiteX5" fmla="*/ 390480 w 390997"/>
                <a:gd name="connsiteY5" fmla="*/ 406348 h 419882"/>
                <a:gd name="connsiteX6" fmla="*/ 372807 w 390997"/>
                <a:gd name="connsiteY6" fmla="*/ 419389 h 419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0997" h="419882">
                  <a:moveTo>
                    <a:pt x="372807" y="419389"/>
                  </a:moveTo>
                  <a:lnTo>
                    <a:pt x="8293" y="224415"/>
                  </a:lnTo>
                  <a:cubicBezTo>
                    <a:pt x="-101" y="220908"/>
                    <a:pt x="473" y="208311"/>
                    <a:pt x="7667" y="203323"/>
                  </a:cubicBezTo>
                  <a:lnTo>
                    <a:pt x="363683" y="4545"/>
                  </a:lnTo>
                  <a:cubicBezTo>
                    <a:pt x="377342" y="-1481"/>
                    <a:pt x="385579" y="3508"/>
                    <a:pt x="386830" y="17191"/>
                  </a:cubicBezTo>
                  <a:lnTo>
                    <a:pt x="390480" y="406348"/>
                  </a:lnTo>
                  <a:cubicBezTo>
                    <a:pt x="391522" y="414449"/>
                    <a:pt x="380835" y="422649"/>
                    <a:pt x="372807" y="419389"/>
                  </a:cubicBezTo>
                  <a:close/>
                </a:path>
              </a:pathLst>
            </a:custGeom>
            <a:solidFill>
              <a:srgbClr val="3B549A">
                <a:alpha val="50000"/>
              </a:srgbClr>
            </a:solidFill>
            <a:ln w="5200"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F2D7D811-228A-456C-87A3-E15AE05F9A25}"/>
                </a:ext>
              </a:extLst>
            </p:cNvPr>
            <p:cNvSpPr/>
            <p:nvPr/>
          </p:nvSpPr>
          <p:spPr>
            <a:xfrm flipH="1">
              <a:off x="11705727" y="2543141"/>
              <a:ext cx="190499" cy="207337"/>
            </a:xfrm>
            <a:custGeom>
              <a:avLst/>
              <a:gdLst>
                <a:gd name="connsiteX0" fmla="*/ 3908 w 385784"/>
                <a:gd name="connsiteY0" fmla="*/ 410672 h 419882"/>
                <a:gd name="connsiteX1" fmla="*/ 2187 w 385784"/>
                <a:gd name="connsiteY1" fmla="*/ 14006 h 419882"/>
                <a:gd name="connsiteX2" fmla="*/ 21268 w 385784"/>
                <a:gd name="connsiteY2" fmla="*/ 3040 h 419882"/>
                <a:gd name="connsiteX3" fmla="*/ 379838 w 385784"/>
                <a:gd name="connsiteY3" fmla="*/ 197668 h 419882"/>
                <a:gd name="connsiteX4" fmla="*/ 379734 w 385784"/>
                <a:gd name="connsiteY4" fmla="*/ 222960 h 419882"/>
                <a:gd name="connsiteX5" fmla="*/ 24656 w 385784"/>
                <a:gd name="connsiteY5" fmla="*/ 418674 h 419882"/>
                <a:gd name="connsiteX6" fmla="*/ 3908 w 385784"/>
                <a:gd name="connsiteY6" fmla="*/ 410672 h 419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784" h="419882">
                  <a:moveTo>
                    <a:pt x="3908" y="410672"/>
                  </a:moveTo>
                  <a:lnTo>
                    <a:pt x="2187" y="14006"/>
                  </a:lnTo>
                  <a:cubicBezTo>
                    <a:pt x="1249" y="5362"/>
                    <a:pt x="13083" y="-418"/>
                    <a:pt x="21268" y="3040"/>
                  </a:cubicBezTo>
                  <a:lnTo>
                    <a:pt x="379838" y="197668"/>
                  </a:lnTo>
                  <a:cubicBezTo>
                    <a:pt x="392142" y="205917"/>
                    <a:pt x="391621" y="215155"/>
                    <a:pt x="379734" y="222960"/>
                  </a:cubicBezTo>
                  <a:lnTo>
                    <a:pt x="24656" y="418674"/>
                  </a:lnTo>
                  <a:cubicBezTo>
                    <a:pt x="17619" y="423663"/>
                    <a:pt x="4846" y="418872"/>
                    <a:pt x="3908" y="410672"/>
                  </a:cubicBezTo>
                  <a:close/>
                </a:path>
              </a:pathLst>
            </a:custGeom>
            <a:solidFill>
              <a:srgbClr val="3B549A">
                <a:alpha val="35000"/>
              </a:srgbClr>
            </a:solidFill>
            <a:ln w="5200"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CF232DCC-DB77-47AB-A133-E2416DC08400}"/>
                </a:ext>
              </a:extLst>
            </p:cNvPr>
            <p:cNvSpPr/>
            <p:nvPr/>
          </p:nvSpPr>
          <p:spPr>
            <a:xfrm flipH="1">
              <a:off x="11707297" y="2238551"/>
              <a:ext cx="190499" cy="207337"/>
            </a:xfrm>
            <a:custGeom>
              <a:avLst/>
              <a:gdLst>
                <a:gd name="connsiteX0" fmla="*/ 3908 w 385784"/>
                <a:gd name="connsiteY0" fmla="*/ 410672 h 419882"/>
                <a:gd name="connsiteX1" fmla="*/ 2187 w 385784"/>
                <a:gd name="connsiteY1" fmla="*/ 14006 h 419882"/>
                <a:gd name="connsiteX2" fmla="*/ 21268 w 385784"/>
                <a:gd name="connsiteY2" fmla="*/ 3040 h 419882"/>
                <a:gd name="connsiteX3" fmla="*/ 379838 w 385784"/>
                <a:gd name="connsiteY3" fmla="*/ 197668 h 419882"/>
                <a:gd name="connsiteX4" fmla="*/ 379734 w 385784"/>
                <a:gd name="connsiteY4" fmla="*/ 222959 h 419882"/>
                <a:gd name="connsiteX5" fmla="*/ 24709 w 385784"/>
                <a:gd name="connsiteY5" fmla="*/ 418674 h 419882"/>
                <a:gd name="connsiteX6" fmla="*/ 3908 w 385784"/>
                <a:gd name="connsiteY6" fmla="*/ 410672 h 419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784" h="419882">
                  <a:moveTo>
                    <a:pt x="3908" y="410672"/>
                  </a:moveTo>
                  <a:lnTo>
                    <a:pt x="2187" y="14006"/>
                  </a:lnTo>
                  <a:cubicBezTo>
                    <a:pt x="1249" y="5362"/>
                    <a:pt x="13083" y="-418"/>
                    <a:pt x="21268" y="3040"/>
                  </a:cubicBezTo>
                  <a:lnTo>
                    <a:pt x="379838" y="197668"/>
                  </a:lnTo>
                  <a:cubicBezTo>
                    <a:pt x="392142" y="205917"/>
                    <a:pt x="391621" y="215155"/>
                    <a:pt x="379734" y="222959"/>
                  </a:cubicBezTo>
                  <a:lnTo>
                    <a:pt x="24709" y="418674"/>
                  </a:lnTo>
                  <a:cubicBezTo>
                    <a:pt x="17671" y="423614"/>
                    <a:pt x="4898" y="418872"/>
                    <a:pt x="3908" y="410672"/>
                  </a:cubicBezTo>
                  <a:close/>
                </a:path>
              </a:pathLst>
            </a:custGeom>
            <a:solidFill>
              <a:srgbClr val="019247">
                <a:alpha val="35000"/>
              </a:srgbClr>
            </a:solidFill>
            <a:ln w="5200"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7470350A-EB07-4D2E-A41B-F830B501D288}"/>
                </a:ext>
              </a:extLst>
            </p:cNvPr>
            <p:cNvSpPr/>
            <p:nvPr/>
          </p:nvSpPr>
          <p:spPr>
            <a:xfrm flipH="1">
              <a:off x="11682355" y="1478492"/>
              <a:ext cx="193073" cy="207337"/>
            </a:xfrm>
            <a:custGeom>
              <a:avLst/>
              <a:gdLst>
                <a:gd name="connsiteX0" fmla="*/ 372807 w 390997"/>
                <a:gd name="connsiteY0" fmla="*/ 419389 h 419882"/>
                <a:gd name="connsiteX1" fmla="*/ 8293 w 390997"/>
                <a:gd name="connsiteY1" fmla="*/ 224415 h 419882"/>
                <a:gd name="connsiteX2" fmla="*/ 7667 w 390997"/>
                <a:gd name="connsiteY2" fmla="*/ 203322 h 419882"/>
                <a:gd name="connsiteX3" fmla="*/ 363683 w 390997"/>
                <a:gd name="connsiteY3" fmla="*/ 4545 h 419882"/>
                <a:gd name="connsiteX4" fmla="*/ 386830 w 390997"/>
                <a:gd name="connsiteY4" fmla="*/ 17191 h 419882"/>
                <a:gd name="connsiteX5" fmla="*/ 390480 w 390997"/>
                <a:gd name="connsiteY5" fmla="*/ 406348 h 419882"/>
                <a:gd name="connsiteX6" fmla="*/ 372807 w 390997"/>
                <a:gd name="connsiteY6" fmla="*/ 419389 h 419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0997" h="419882">
                  <a:moveTo>
                    <a:pt x="372807" y="419389"/>
                  </a:moveTo>
                  <a:lnTo>
                    <a:pt x="8293" y="224415"/>
                  </a:lnTo>
                  <a:cubicBezTo>
                    <a:pt x="-101" y="220908"/>
                    <a:pt x="473" y="208312"/>
                    <a:pt x="7667" y="203322"/>
                  </a:cubicBezTo>
                  <a:lnTo>
                    <a:pt x="363683" y="4545"/>
                  </a:lnTo>
                  <a:cubicBezTo>
                    <a:pt x="377342" y="-1481"/>
                    <a:pt x="385579" y="3508"/>
                    <a:pt x="386830" y="17191"/>
                  </a:cubicBezTo>
                  <a:lnTo>
                    <a:pt x="390480" y="406348"/>
                  </a:lnTo>
                  <a:cubicBezTo>
                    <a:pt x="391522" y="414498"/>
                    <a:pt x="380835" y="422649"/>
                    <a:pt x="372807" y="419389"/>
                  </a:cubicBezTo>
                  <a:close/>
                </a:path>
              </a:pathLst>
            </a:custGeom>
            <a:solidFill>
              <a:srgbClr val="F79520">
                <a:alpha val="50000"/>
              </a:srgbClr>
            </a:solidFill>
            <a:ln w="5200"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108B059E-B726-42A9-A98B-AF6DF20A4DA4}"/>
                </a:ext>
              </a:extLst>
            </p:cNvPr>
            <p:cNvSpPr/>
            <p:nvPr/>
          </p:nvSpPr>
          <p:spPr>
            <a:xfrm flipH="1">
              <a:off x="11682355" y="1173780"/>
              <a:ext cx="193073" cy="207337"/>
            </a:xfrm>
            <a:custGeom>
              <a:avLst/>
              <a:gdLst>
                <a:gd name="connsiteX0" fmla="*/ 372807 w 390997"/>
                <a:gd name="connsiteY0" fmla="*/ 419389 h 419882"/>
                <a:gd name="connsiteX1" fmla="*/ 8293 w 390997"/>
                <a:gd name="connsiteY1" fmla="*/ 224415 h 419882"/>
                <a:gd name="connsiteX2" fmla="*/ 7667 w 390997"/>
                <a:gd name="connsiteY2" fmla="*/ 203322 h 419882"/>
                <a:gd name="connsiteX3" fmla="*/ 363683 w 390997"/>
                <a:gd name="connsiteY3" fmla="*/ 4545 h 419882"/>
                <a:gd name="connsiteX4" fmla="*/ 386830 w 390997"/>
                <a:gd name="connsiteY4" fmla="*/ 17191 h 419882"/>
                <a:gd name="connsiteX5" fmla="*/ 390480 w 390997"/>
                <a:gd name="connsiteY5" fmla="*/ 406348 h 419882"/>
                <a:gd name="connsiteX6" fmla="*/ 372807 w 390997"/>
                <a:gd name="connsiteY6" fmla="*/ 419389 h 419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0997" h="419882">
                  <a:moveTo>
                    <a:pt x="372807" y="419389"/>
                  </a:moveTo>
                  <a:lnTo>
                    <a:pt x="8293" y="224415"/>
                  </a:lnTo>
                  <a:cubicBezTo>
                    <a:pt x="-101" y="220908"/>
                    <a:pt x="473" y="208312"/>
                    <a:pt x="7667" y="203322"/>
                  </a:cubicBezTo>
                  <a:lnTo>
                    <a:pt x="363683" y="4545"/>
                  </a:lnTo>
                  <a:cubicBezTo>
                    <a:pt x="377342" y="-1481"/>
                    <a:pt x="385579" y="3508"/>
                    <a:pt x="386830" y="17191"/>
                  </a:cubicBezTo>
                  <a:lnTo>
                    <a:pt x="390480" y="406348"/>
                  </a:lnTo>
                  <a:cubicBezTo>
                    <a:pt x="391522" y="414498"/>
                    <a:pt x="380835" y="422649"/>
                    <a:pt x="372807" y="419389"/>
                  </a:cubicBezTo>
                  <a:close/>
                </a:path>
              </a:pathLst>
            </a:custGeom>
            <a:solidFill>
              <a:srgbClr val="EE202E">
                <a:alpha val="50000"/>
              </a:srgbClr>
            </a:solidFill>
            <a:ln w="5200"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FFFE1A29-547C-420E-9D0A-F13041E8BA16}"/>
                </a:ext>
              </a:extLst>
            </p:cNvPr>
            <p:cNvSpPr/>
            <p:nvPr/>
          </p:nvSpPr>
          <p:spPr>
            <a:xfrm flipH="1">
              <a:off x="11704749" y="1625322"/>
              <a:ext cx="190499" cy="207337"/>
            </a:xfrm>
            <a:custGeom>
              <a:avLst/>
              <a:gdLst>
                <a:gd name="connsiteX0" fmla="*/ 3908 w 385784"/>
                <a:gd name="connsiteY0" fmla="*/ 410671 h 419882"/>
                <a:gd name="connsiteX1" fmla="*/ 2187 w 385784"/>
                <a:gd name="connsiteY1" fmla="*/ 14006 h 419882"/>
                <a:gd name="connsiteX2" fmla="*/ 21268 w 385784"/>
                <a:gd name="connsiteY2" fmla="*/ 3040 h 419882"/>
                <a:gd name="connsiteX3" fmla="*/ 379786 w 385784"/>
                <a:gd name="connsiteY3" fmla="*/ 197717 h 419882"/>
                <a:gd name="connsiteX4" fmla="*/ 379682 w 385784"/>
                <a:gd name="connsiteY4" fmla="*/ 223009 h 419882"/>
                <a:gd name="connsiteX5" fmla="*/ 24709 w 385784"/>
                <a:gd name="connsiteY5" fmla="*/ 418723 h 419882"/>
                <a:gd name="connsiteX6" fmla="*/ 3908 w 385784"/>
                <a:gd name="connsiteY6" fmla="*/ 410671 h 419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784" h="419882">
                  <a:moveTo>
                    <a:pt x="3908" y="410671"/>
                  </a:moveTo>
                  <a:lnTo>
                    <a:pt x="2187" y="14006"/>
                  </a:lnTo>
                  <a:cubicBezTo>
                    <a:pt x="1249" y="5362"/>
                    <a:pt x="13083" y="-418"/>
                    <a:pt x="21268" y="3040"/>
                  </a:cubicBezTo>
                  <a:lnTo>
                    <a:pt x="379786" y="197717"/>
                  </a:lnTo>
                  <a:cubicBezTo>
                    <a:pt x="392090" y="205967"/>
                    <a:pt x="391568" y="215204"/>
                    <a:pt x="379682" y="223009"/>
                  </a:cubicBezTo>
                  <a:lnTo>
                    <a:pt x="24709" y="418723"/>
                  </a:lnTo>
                  <a:cubicBezTo>
                    <a:pt x="17671" y="423663"/>
                    <a:pt x="4898" y="418921"/>
                    <a:pt x="3908" y="410671"/>
                  </a:cubicBezTo>
                  <a:close/>
                </a:path>
              </a:pathLst>
            </a:custGeom>
            <a:solidFill>
              <a:srgbClr val="F79520">
                <a:alpha val="35000"/>
              </a:srgbClr>
            </a:solidFill>
            <a:ln w="5200"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E3AF84F1-5FA5-4AE3-8FFB-B8508B2E6969}"/>
                </a:ext>
              </a:extLst>
            </p:cNvPr>
            <p:cNvSpPr/>
            <p:nvPr/>
          </p:nvSpPr>
          <p:spPr>
            <a:xfrm flipH="1">
              <a:off x="11706293" y="1318294"/>
              <a:ext cx="190499" cy="207337"/>
            </a:xfrm>
            <a:custGeom>
              <a:avLst/>
              <a:gdLst>
                <a:gd name="connsiteX0" fmla="*/ 3908 w 385784"/>
                <a:gd name="connsiteY0" fmla="*/ 410672 h 419882"/>
                <a:gd name="connsiteX1" fmla="*/ 2187 w 385784"/>
                <a:gd name="connsiteY1" fmla="*/ 14006 h 419882"/>
                <a:gd name="connsiteX2" fmla="*/ 21268 w 385784"/>
                <a:gd name="connsiteY2" fmla="*/ 3040 h 419882"/>
                <a:gd name="connsiteX3" fmla="*/ 379838 w 385784"/>
                <a:gd name="connsiteY3" fmla="*/ 197668 h 419882"/>
                <a:gd name="connsiteX4" fmla="*/ 379734 w 385784"/>
                <a:gd name="connsiteY4" fmla="*/ 222959 h 419882"/>
                <a:gd name="connsiteX5" fmla="*/ 24709 w 385784"/>
                <a:gd name="connsiteY5" fmla="*/ 418674 h 419882"/>
                <a:gd name="connsiteX6" fmla="*/ 3908 w 385784"/>
                <a:gd name="connsiteY6" fmla="*/ 410672 h 419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784" h="419882">
                  <a:moveTo>
                    <a:pt x="3908" y="410672"/>
                  </a:moveTo>
                  <a:lnTo>
                    <a:pt x="2187" y="14006"/>
                  </a:lnTo>
                  <a:cubicBezTo>
                    <a:pt x="1249" y="5362"/>
                    <a:pt x="13083" y="-418"/>
                    <a:pt x="21268" y="3040"/>
                  </a:cubicBezTo>
                  <a:lnTo>
                    <a:pt x="379838" y="197668"/>
                  </a:lnTo>
                  <a:cubicBezTo>
                    <a:pt x="392142" y="205917"/>
                    <a:pt x="391621" y="215155"/>
                    <a:pt x="379734" y="222959"/>
                  </a:cubicBezTo>
                  <a:lnTo>
                    <a:pt x="24709" y="418674"/>
                  </a:lnTo>
                  <a:cubicBezTo>
                    <a:pt x="17671" y="423663"/>
                    <a:pt x="4898" y="418921"/>
                    <a:pt x="3908" y="410672"/>
                  </a:cubicBezTo>
                  <a:close/>
                </a:path>
              </a:pathLst>
            </a:custGeom>
            <a:solidFill>
              <a:srgbClr val="EE202E">
                <a:alpha val="35000"/>
              </a:srgbClr>
            </a:solidFill>
            <a:ln w="5200"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8D4EE584-A145-4945-8448-680275CBEE05}"/>
                </a:ext>
              </a:extLst>
            </p:cNvPr>
            <p:cNvSpPr/>
            <p:nvPr/>
          </p:nvSpPr>
          <p:spPr>
            <a:xfrm flipH="1">
              <a:off x="11444769" y="3328378"/>
              <a:ext cx="193073" cy="207337"/>
            </a:xfrm>
            <a:custGeom>
              <a:avLst/>
              <a:gdLst>
                <a:gd name="connsiteX0" fmla="*/ 21372 w 390997"/>
                <a:gd name="connsiteY0" fmla="*/ 2759 h 419882"/>
                <a:gd name="connsiteX1" fmla="*/ 385886 w 390997"/>
                <a:gd name="connsiteY1" fmla="*/ 197732 h 419882"/>
                <a:gd name="connsiteX2" fmla="*/ 386511 w 390997"/>
                <a:gd name="connsiteY2" fmla="*/ 218825 h 419882"/>
                <a:gd name="connsiteX3" fmla="*/ 30495 w 390997"/>
                <a:gd name="connsiteY3" fmla="*/ 417602 h 419882"/>
                <a:gd name="connsiteX4" fmla="*/ 2135 w 390997"/>
                <a:gd name="connsiteY4" fmla="*/ 404957 h 419882"/>
                <a:gd name="connsiteX5" fmla="*/ 3699 w 390997"/>
                <a:gd name="connsiteY5" fmla="*/ 15800 h 419882"/>
                <a:gd name="connsiteX6" fmla="*/ 21372 w 390997"/>
                <a:gd name="connsiteY6" fmla="*/ 2759 h 419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0997" h="419882">
                  <a:moveTo>
                    <a:pt x="21372" y="2759"/>
                  </a:moveTo>
                  <a:lnTo>
                    <a:pt x="385886" y="197732"/>
                  </a:lnTo>
                  <a:cubicBezTo>
                    <a:pt x="394279" y="201240"/>
                    <a:pt x="393705" y="213836"/>
                    <a:pt x="386511" y="218825"/>
                  </a:cubicBezTo>
                  <a:lnTo>
                    <a:pt x="30495" y="417602"/>
                  </a:lnTo>
                  <a:cubicBezTo>
                    <a:pt x="16836" y="423629"/>
                    <a:pt x="3386" y="418640"/>
                    <a:pt x="2135" y="404957"/>
                  </a:cubicBezTo>
                  <a:lnTo>
                    <a:pt x="3699" y="15800"/>
                  </a:lnTo>
                  <a:cubicBezTo>
                    <a:pt x="2656" y="7649"/>
                    <a:pt x="13343" y="-501"/>
                    <a:pt x="21372" y="2759"/>
                  </a:cubicBezTo>
                  <a:close/>
                </a:path>
              </a:pathLst>
            </a:custGeom>
            <a:solidFill>
              <a:srgbClr val="E9C9D9">
                <a:alpha val="70000"/>
              </a:srgbClr>
            </a:solidFill>
            <a:ln w="5200"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C41DDB77-95AB-442E-A491-7E3D7F321D34}"/>
                </a:ext>
              </a:extLst>
            </p:cNvPr>
            <p:cNvSpPr/>
            <p:nvPr/>
          </p:nvSpPr>
          <p:spPr>
            <a:xfrm flipH="1">
              <a:off x="11423403" y="3178823"/>
              <a:ext cx="190499" cy="207337"/>
            </a:xfrm>
            <a:custGeom>
              <a:avLst/>
              <a:gdLst>
                <a:gd name="connsiteX0" fmla="*/ 387086 w 385784"/>
                <a:gd name="connsiteY0" fmla="*/ 12055 h 419882"/>
                <a:gd name="connsiteX1" fmla="*/ 388806 w 385784"/>
                <a:gd name="connsiteY1" fmla="*/ 408721 h 419882"/>
                <a:gd name="connsiteX2" fmla="*/ 369726 w 385784"/>
                <a:gd name="connsiteY2" fmla="*/ 419687 h 419882"/>
                <a:gd name="connsiteX3" fmla="*/ 11155 w 385784"/>
                <a:gd name="connsiteY3" fmla="*/ 225059 h 419882"/>
                <a:gd name="connsiteX4" fmla="*/ 11259 w 385784"/>
                <a:gd name="connsiteY4" fmla="*/ 199768 h 419882"/>
                <a:gd name="connsiteX5" fmla="*/ 366233 w 385784"/>
                <a:gd name="connsiteY5" fmla="*/ 4053 h 419882"/>
                <a:gd name="connsiteX6" fmla="*/ 387086 w 385784"/>
                <a:gd name="connsiteY6" fmla="*/ 12055 h 419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784" h="419882">
                  <a:moveTo>
                    <a:pt x="387086" y="12055"/>
                  </a:moveTo>
                  <a:lnTo>
                    <a:pt x="388806" y="408721"/>
                  </a:lnTo>
                  <a:cubicBezTo>
                    <a:pt x="389745" y="417366"/>
                    <a:pt x="377911" y="423145"/>
                    <a:pt x="369726" y="419687"/>
                  </a:cubicBezTo>
                  <a:lnTo>
                    <a:pt x="11155" y="225059"/>
                  </a:lnTo>
                  <a:cubicBezTo>
                    <a:pt x="-1148" y="216810"/>
                    <a:pt x="-627" y="207573"/>
                    <a:pt x="11259" y="199768"/>
                  </a:cubicBezTo>
                  <a:lnTo>
                    <a:pt x="366233" y="4053"/>
                  </a:lnTo>
                  <a:cubicBezTo>
                    <a:pt x="373323" y="-936"/>
                    <a:pt x="386148" y="3856"/>
                    <a:pt x="387086" y="12055"/>
                  </a:cubicBezTo>
                  <a:close/>
                </a:path>
              </a:pathLst>
            </a:custGeom>
            <a:solidFill>
              <a:srgbClr val="E9C9D9"/>
            </a:solidFill>
            <a:ln w="5200"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70E4E45E-269D-4099-9478-D550D5961BD3}"/>
                </a:ext>
              </a:extLst>
            </p:cNvPr>
            <p:cNvSpPr/>
            <p:nvPr/>
          </p:nvSpPr>
          <p:spPr>
            <a:xfrm flipH="1">
              <a:off x="11684826" y="3328692"/>
              <a:ext cx="193073" cy="207337"/>
            </a:xfrm>
            <a:custGeom>
              <a:avLst/>
              <a:gdLst>
                <a:gd name="connsiteX0" fmla="*/ 372807 w 390997"/>
                <a:gd name="connsiteY0" fmla="*/ 419438 h 419882"/>
                <a:gd name="connsiteX1" fmla="*/ 8293 w 390997"/>
                <a:gd name="connsiteY1" fmla="*/ 224415 h 419882"/>
                <a:gd name="connsiteX2" fmla="*/ 7667 w 390997"/>
                <a:gd name="connsiteY2" fmla="*/ 203322 h 419882"/>
                <a:gd name="connsiteX3" fmla="*/ 363683 w 390997"/>
                <a:gd name="connsiteY3" fmla="*/ 4545 h 419882"/>
                <a:gd name="connsiteX4" fmla="*/ 392044 w 390997"/>
                <a:gd name="connsiteY4" fmla="*/ 17191 h 419882"/>
                <a:gd name="connsiteX5" fmla="*/ 390480 w 390997"/>
                <a:gd name="connsiteY5" fmla="*/ 406348 h 419882"/>
                <a:gd name="connsiteX6" fmla="*/ 372807 w 390997"/>
                <a:gd name="connsiteY6" fmla="*/ 419438 h 419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0997" h="419882">
                  <a:moveTo>
                    <a:pt x="372807" y="419438"/>
                  </a:moveTo>
                  <a:lnTo>
                    <a:pt x="8293" y="224415"/>
                  </a:lnTo>
                  <a:cubicBezTo>
                    <a:pt x="-101" y="220908"/>
                    <a:pt x="473" y="208312"/>
                    <a:pt x="7667" y="203322"/>
                  </a:cubicBezTo>
                  <a:lnTo>
                    <a:pt x="363683" y="4545"/>
                  </a:lnTo>
                  <a:cubicBezTo>
                    <a:pt x="377342" y="-1481"/>
                    <a:pt x="390792" y="3508"/>
                    <a:pt x="392044" y="17191"/>
                  </a:cubicBezTo>
                  <a:lnTo>
                    <a:pt x="390480" y="406348"/>
                  </a:lnTo>
                  <a:cubicBezTo>
                    <a:pt x="391522" y="414498"/>
                    <a:pt x="380835" y="422698"/>
                    <a:pt x="372807" y="419438"/>
                  </a:cubicBezTo>
                  <a:close/>
                </a:path>
              </a:pathLst>
            </a:custGeom>
            <a:solidFill>
              <a:srgbClr val="E9C9D9">
                <a:alpha val="50000"/>
              </a:srgbClr>
            </a:solidFill>
            <a:ln w="5200"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0FF6CE72-0B15-464C-B883-D9732E2D1D81}"/>
                </a:ext>
              </a:extLst>
            </p:cNvPr>
            <p:cNvSpPr/>
            <p:nvPr/>
          </p:nvSpPr>
          <p:spPr>
            <a:xfrm flipH="1">
              <a:off x="11704620" y="3477985"/>
              <a:ext cx="190499" cy="207337"/>
            </a:xfrm>
            <a:custGeom>
              <a:avLst/>
              <a:gdLst>
                <a:gd name="connsiteX0" fmla="*/ 3908 w 385784"/>
                <a:gd name="connsiteY0" fmla="*/ 410672 h 419882"/>
                <a:gd name="connsiteX1" fmla="*/ 2187 w 385784"/>
                <a:gd name="connsiteY1" fmla="*/ 14006 h 419882"/>
                <a:gd name="connsiteX2" fmla="*/ 21268 w 385784"/>
                <a:gd name="connsiteY2" fmla="*/ 3040 h 419882"/>
                <a:gd name="connsiteX3" fmla="*/ 379838 w 385784"/>
                <a:gd name="connsiteY3" fmla="*/ 197668 h 419882"/>
                <a:gd name="connsiteX4" fmla="*/ 379734 w 385784"/>
                <a:gd name="connsiteY4" fmla="*/ 222960 h 419882"/>
                <a:gd name="connsiteX5" fmla="*/ 24761 w 385784"/>
                <a:gd name="connsiteY5" fmla="*/ 418674 h 419882"/>
                <a:gd name="connsiteX6" fmla="*/ 3908 w 385784"/>
                <a:gd name="connsiteY6" fmla="*/ 410672 h 419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784" h="419882">
                  <a:moveTo>
                    <a:pt x="3908" y="410672"/>
                  </a:moveTo>
                  <a:lnTo>
                    <a:pt x="2187" y="14006"/>
                  </a:lnTo>
                  <a:cubicBezTo>
                    <a:pt x="1249" y="5362"/>
                    <a:pt x="13083" y="-418"/>
                    <a:pt x="21268" y="3040"/>
                  </a:cubicBezTo>
                  <a:lnTo>
                    <a:pt x="379838" y="197668"/>
                  </a:lnTo>
                  <a:cubicBezTo>
                    <a:pt x="392142" y="205917"/>
                    <a:pt x="391621" y="215155"/>
                    <a:pt x="379734" y="222960"/>
                  </a:cubicBezTo>
                  <a:lnTo>
                    <a:pt x="24761" y="418674"/>
                  </a:lnTo>
                  <a:cubicBezTo>
                    <a:pt x="17671" y="423663"/>
                    <a:pt x="4898" y="418872"/>
                    <a:pt x="3908" y="410672"/>
                  </a:cubicBezTo>
                  <a:close/>
                </a:path>
              </a:pathLst>
            </a:custGeom>
            <a:solidFill>
              <a:srgbClr val="E9C9D9">
                <a:alpha val="35000"/>
              </a:srgbClr>
            </a:solidFill>
            <a:ln w="5200"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67E79E88-3C02-43CC-A59F-9E091CDADCC0}"/>
                </a:ext>
              </a:extLst>
            </p:cNvPr>
            <p:cNvSpPr/>
            <p:nvPr/>
          </p:nvSpPr>
          <p:spPr>
            <a:xfrm flipH="1">
              <a:off x="11702715" y="3168517"/>
              <a:ext cx="193073" cy="207337"/>
            </a:xfrm>
            <a:custGeom>
              <a:avLst/>
              <a:gdLst>
                <a:gd name="connsiteX0" fmla="*/ 2135 w 390997"/>
                <a:gd name="connsiteY0" fmla="*/ 410672 h 419882"/>
                <a:gd name="connsiteX1" fmla="*/ 5628 w 390997"/>
                <a:gd name="connsiteY1" fmla="*/ 14006 h 419882"/>
                <a:gd name="connsiteX2" fmla="*/ 24708 w 390997"/>
                <a:gd name="connsiteY2" fmla="*/ 3040 h 419882"/>
                <a:gd name="connsiteX3" fmla="*/ 383279 w 390997"/>
                <a:gd name="connsiteY3" fmla="*/ 197668 h 419882"/>
                <a:gd name="connsiteX4" fmla="*/ 383175 w 390997"/>
                <a:gd name="connsiteY4" fmla="*/ 222960 h 419882"/>
                <a:gd name="connsiteX5" fmla="*/ 28097 w 390997"/>
                <a:gd name="connsiteY5" fmla="*/ 418674 h 419882"/>
                <a:gd name="connsiteX6" fmla="*/ 2135 w 390997"/>
                <a:gd name="connsiteY6" fmla="*/ 410672 h 419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0997" h="419882">
                  <a:moveTo>
                    <a:pt x="2135" y="410672"/>
                  </a:moveTo>
                  <a:lnTo>
                    <a:pt x="5628" y="14006"/>
                  </a:lnTo>
                  <a:cubicBezTo>
                    <a:pt x="4689" y="5362"/>
                    <a:pt x="16523" y="-418"/>
                    <a:pt x="24708" y="3040"/>
                  </a:cubicBezTo>
                  <a:lnTo>
                    <a:pt x="383279" y="197668"/>
                  </a:lnTo>
                  <a:cubicBezTo>
                    <a:pt x="395582" y="205917"/>
                    <a:pt x="395061" y="215155"/>
                    <a:pt x="383175" y="222960"/>
                  </a:cubicBezTo>
                  <a:lnTo>
                    <a:pt x="28097" y="418674"/>
                  </a:lnTo>
                  <a:cubicBezTo>
                    <a:pt x="21111" y="423663"/>
                    <a:pt x="3125" y="418872"/>
                    <a:pt x="2135" y="410672"/>
                  </a:cubicBezTo>
                  <a:close/>
                </a:path>
              </a:pathLst>
            </a:custGeom>
            <a:solidFill>
              <a:srgbClr val="41C4E0">
                <a:alpha val="35000"/>
              </a:srgbClr>
            </a:solidFill>
            <a:ln w="5200"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2786A7B4-5C42-48F7-B4C7-6E6F327F0874}"/>
                </a:ext>
              </a:extLst>
            </p:cNvPr>
            <p:cNvSpPr/>
            <p:nvPr/>
          </p:nvSpPr>
          <p:spPr>
            <a:xfrm flipH="1">
              <a:off x="11427599" y="3474519"/>
              <a:ext cx="195648" cy="209776"/>
            </a:xfrm>
            <a:custGeom>
              <a:avLst/>
              <a:gdLst>
                <a:gd name="connsiteX0" fmla="*/ 374582 w 396210"/>
                <a:gd name="connsiteY0" fmla="*/ 421071 h 424822"/>
                <a:gd name="connsiteX1" fmla="*/ 10068 w 396210"/>
                <a:gd name="connsiteY1" fmla="*/ 226097 h 424822"/>
                <a:gd name="connsiteX2" fmla="*/ 9443 w 396210"/>
                <a:gd name="connsiteY2" fmla="*/ 205005 h 424822"/>
                <a:gd name="connsiteX3" fmla="*/ 365459 w 396210"/>
                <a:gd name="connsiteY3" fmla="*/ 6227 h 424822"/>
                <a:gd name="connsiteX4" fmla="*/ 388606 w 396210"/>
                <a:gd name="connsiteY4" fmla="*/ 18873 h 424822"/>
                <a:gd name="connsiteX5" fmla="*/ 392255 w 396210"/>
                <a:gd name="connsiteY5" fmla="*/ 408030 h 424822"/>
                <a:gd name="connsiteX6" fmla="*/ 374582 w 396210"/>
                <a:gd name="connsiteY6" fmla="*/ 421071 h 424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210" h="424822">
                  <a:moveTo>
                    <a:pt x="374582" y="421071"/>
                  </a:moveTo>
                  <a:lnTo>
                    <a:pt x="10068" y="226097"/>
                  </a:lnTo>
                  <a:cubicBezTo>
                    <a:pt x="1675" y="222590"/>
                    <a:pt x="2248" y="209994"/>
                    <a:pt x="9443" y="205005"/>
                  </a:cubicBezTo>
                  <a:lnTo>
                    <a:pt x="365459" y="6227"/>
                  </a:lnTo>
                  <a:cubicBezTo>
                    <a:pt x="379118" y="201"/>
                    <a:pt x="387355" y="5190"/>
                    <a:pt x="388606" y="18873"/>
                  </a:cubicBezTo>
                  <a:lnTo>
                    <a:pt x="392255" y="408030"/>
                  </a:lnTo>
                  <a:cubicBezTo>
                    <a:pt x="393298" y="416181"/>
                    <a:pt x="382558" y="424331"/>
                    <a:pt x="374582" y="421071"/>
                  </a:cubicBezTo>
                  <a:close/>
                </a:path>
              </a:pathLst>
            </a:custGeom>
            <a:solidFill>
              <a:srgbClr val="EE202E"/>
            </a:solidFill>
            <a:ln w="9525"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332B5889-20E7-4F1A-AC1E-81B5CC599D9D}"/>
                </a:ext>
              </a:extLst>
            </p:cNvPr>
            <p:cNvSpPr/>
            <p:nvPr/>
          </p:nvSpPr>
          <p:spPr>
            <a:xfrm flipH="1">
              <a:off x="11452567" y="3623789"/>
              <a:ext cx="193073" cy="209776"/>
            </a:xfrm>
            <a:custGeom>
              <a:avLst/>
              <a:gdLst>
                <a:gd name="connsiteX0" fmla="*/ 5683 w 390997"/>
                <a:gd name="connsiteY0" fmla="*/ 412354 h 424822"/>
                <a:gd name="connsiteX1" fmla="*/ 3963 w 390997"/>
                <a:gd name="connsiteY1" fmla="*/ 15688 h 424822"/>
                <a:gd name="connsiteX2" fmla="*/ 23043 w 390997"/>
                <a:gd name="connsiteY2" fmla="*/ 4722 h 424822"/>
                <a:gd name="connsiteX3" fmla="*/ 381614 w 390997"/>
                <a:gd name="connsiteY3" fmla="*/ 199350 h 424822"/>
                <a:gd name="connsiteX4" fmla="*/ 381509 w 390997"/>
                <a:gd name="connsiteY4" fmla="*/ 224642 h 424822"/>
                <a:gd name="connsiteX5" fmla="*/ 26536 w 390997"/>
                <a:gd name="connsiteY5" fmla="*/ 420356 h 424822"/>
                <a:gd name="connsiteX6" fmla="*/ 5683 w 390997"/>
                <a:gd name="connsiteY6" fmla="*/ 412354 h 424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0997" h="424822">
                  <a:moveTo>
                    <a:pt x="5683" y="412354"/>
                  </a:moveTo>
                  <a:lnTo>
                    <a:pt x="3963" y="15688"/>
                  </a:lnTo>
                  <a:cubicBezTo>
                    <a:pt x="3024" y="7044"/>
                    <a:pt x="14858" y="1264"/>
                    <a:pt x="23043" y="4722"/>
                  </a:cubicBezTo>
                  <a:lnTo>
                    <a:pt x="381614" y="199350"/>
                  </a:lnTo>
                  <a:cubicBezTo>
                    <a:pt x="393917" y="207599"/>
                    <a:pt x="393396" y="216837"/>
                    <a:pt x="381509" y="224642"/>
                  </a:cubicBezTo>
                  <a:lnTo>
                    <a:pt x="26536" y="420356"/>
                  </a:lnTo>
                  <a:cubicBezTo>
                    <a:pt x="19446" y="425345"/>
                    <a:pt x="6673" y="420603"/>
                    <a:pt x="5683" y="412354"/>
                  </a:cubicBezTo>
                  <a:close/>
                </a:path>
              </a:pathLst>
            </a:custGeom>
            <a:solidFill>
              <a:srgbClr val="EE202E">
                <a:alpha val="70000"/>
              </a:srgbClr>
            </a:solidFill>
            <a:ln w="9525"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96E067A0-0D9E-4C91-8632-DDE3492ED2B5}"/>
                </a:ext>
              </a:extLst>
            </p:cNvPr>
            <p:cNvSpPr/>
            <p:nvPr/>
          </p:nvSpPr>
          <p:spPr>
            <a:xfrm flipH="1">
              <a:off x="11449116" y="4846678"/>
              <a:ext cx="193073" cy="207337"/>
            </a:xfrm>
            <a:custGeom>
              <a:avLst/>
              <a:gdLst>
                <a:gd name="connsiteX0" fmla="*/ 21372 w 390997"/>
                <a:gd name="connsiteY0" fmla="*/ 2759 h 419882"/>
                <a:gd name="connsiteX1" fmla="*/ 385885 w 390997"/>
                <a:gd name="connsiteY1" fmla="*/ 197732 h 419882"/>
                <a:gd name="connsiteX2" fmla="*/ 386511 w 390997"/>
                <a:gd name="connsiteY2" fmla="*/ 218825 h 419882"/>
                <a:gd name="connsiteX3" fmla="*/ 30495 w 390997"/>
                <a:gd name="connsiteY3" fmla="*/ 417603 h 419882"/>
                <a:gd name="connsiteX4" fmla="*/ 2135 w 390997"/>
                <a:gd name="connsiteY4" fmla="*/ 404957 h 419882"/>
                <a:gd name="connsiteX5" fmla="*/ 3699 w 390997"/>
                <a:gd name="connsiteY5" fmla="*/ 15800 h 419882"/>
                <a:gd name="connsiteX6" fmla="*/ 21372 w 390997"/>
                <a:gd name="connsiteY6" fmla="*/ 2759 h 419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0997" h="419882">
                  <a:moveTo>
                    <a:pt x="21372" y="2759"/>
                  </a:moveTo>
                  <a:lnTo>
                    <a:pt x="385885" y="197732"/>
                  </a:lnTo>
                  <a:cubicBezTo>
                    <a:pt x="394279" y="201240"/>
                    <a:pt x="393705" y="213836"/>
                    <a:pt x="386511" y="218825"/>
                  </a:cubicBezTo>
                  <a:lnTo>
                    <a:pt x="30495" y="417603"/>
                  </a:lnTo>
                  <a:cubicBezTo>
                    <a:pt x="16836" y="423629"/>
                    <a:pt x="3386" y="418640"/>
                    <a:pt x="2135" y="404957"/>
                  </a:cubicBezTo>
                  <a:lnTo>
                    <a:pt x="3699" y="15800"/>
                  </a:lnTo>
                  <a:cubicBezTo>
                    <a:pt x="2656" y="7649"/>
                    <a:pt x="13343" y="-501"/>
                    <a:pt x="21372" y="2759"/>
                  </a:cubicBezTo>
                  <a:close/>
                </a:path>
              </a:pathLst>
            </a:custGeom>
            <a:solidFill>
              <a:srgbClr val="3B549A">
                <a:alpha val="70000"/>
              </a:srgbClr>
            </a:solidFill>
            <a:ln w="5200"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FABA6767-DF68-4227-8091-B90F0E961E34}"/>
                </a:ext>
              </a:extLst>
            </p:cNvPr>
            <p:cNvSpPr/>
            <p:nvPr/>
          </p:nvSpPr>
          <p:spPr>
            <a:xfrm flipH="1">
              <a:off x="11430298" y="4697109"/>
              <a:ext cx="190499" cy="207337"/>
            </a:xfrm>
            <a:custGeom>
              <a:avLst/>
              <a:gdLst>
                <a:gd name="connsiteX0" fmla="*/ 387086 w 385784"/>
                <a:gd name="connsiteY0" fmla="*/ 12034 h 419882"/>
                <a:gd name="connsiteX1" fmla="*/ 388806 w 385784"/>
                <a:gd name="connsiteY1" fmla="*/ 408699 h 419882"/>
                <a:gd name="connsiteX2" fmla="*/ 369726 w 385784"/>
                <a:gd name="connsiteY2" fmla="*/ 419666 h 419882"/>
                <a:gd name="connsiteX3" fmla="*/ 11155 w 385784"/>
                <a:gd name="connsiteY3" fmla="*/ 225038 h 419882"/>
                <a:gd name="connsiteX4" fmla="*/ 11259 w 385784"/>
                <a:gd name="connsiteY4" fmla="*/ 199746 h 419882"/>
                <a:gd name="connsiteX5" fmla="*/ 366233 w 385784"/>
                <a:gd name="connsiteY5" fmla="*/ 4032 h 419882"/>
                <a:gd name="connsiteX6" fmla="*/ 387086 w 385784"/>
                <a:gd name="connsiteY6" fmla="*/ 12034 h 419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784" h="419882">
                  <a:moveTo>
                    <a:pt x="387086" y="12034"/>
                  </a:moveTo>
                  <a:lnTo>
                    <a:pt x="388806" y="408699"/>
                  </a:lnTo>
                  <a:cubicBezTo>
                    <a:pt x="389745" y="417344"/>
                    <a:pt x="377911" y="423123"/>
                    <a:pt x="369726" y="419666"/>
                  </a:cubicBezTo>
                  <a:lnTo>
                    <a:pt x="11155" y="225038"/>
                  </a:lnTo>
                  <a:cubicBezTo>
                    <a:pt x="-1148" y="216788"/>
                    <a:pt x="-627" y="207551"/>
                    <a:pt x="11259" y="199746"/>
                  </a:cubicBezTo>
                  <a:lnTo>
                    <a:pt x="366233" y="4032"/>
                  </a:lnTo>
                  <a:cubicBezTo>
                    <a:pt x="373323" y="-908"/>
                    <a:pt x="386096" y="3834"/>
                    <a:pt x="387086" y="12034"/>
                  </a:cubicBezTo>
                  <a:close/>
                </a:path>
              </a:pathLst>
            </a:custGeom>
            <a:solidFill>
              <a:srgbClr val="3B549A"/>
            </a:solidFill>
            <a:ln w="5200"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92BA041D-96A9-4A9D-A003-D1F7C511259A}"/>
                </a:ext>
              </a:extLst>
            </p:cNvPr>
            <p:cNvSpPr/>
            <p:nvPr/>
          </p:nvSpPr>
          <p:spPr>
            <a:xfrm flipH="1">
              <a:off x="11428754" y="5006587"/>
              <a:ext cx="193073" cy="207337"/>
            </a:xfrm>
            <a:custGeom>
              <a:avLst/>
              <a:gdLst>
                <a:gd name="connsiteX0" fmla="*/ 392299 w 390997"/>
                <a:gd name="connsiteY0" fmla="*/ 12064 h 419882"/>
                <a:gd name="connsiteX1" fmla="*/ 388806 w 390997"/>
                <a:gd name="connsiteY1" fmla="*/ 408729 h 419882"/>
                <a:gd name="connsiteX2" fmla="*/ 369726 w 390997"/>
                <a:gd name="connsiteY2" fmla="*/ 419696 h 419882"/>
                <a:gd name="connsiteX3" fmla="*/ 11155 w 390997"/>
                <a:gd name="connsiteY3" fmla="*/ 225068 h 419882"/>
                <a:gd name="connsiteX4" fmla="*/ 11259 w 390997"/>
                <a:gd name="connsiteY4" fmla="*/ 199776 h 419882"/>
                <a:gd name="connsiteX5" fmla="*/ 366233 w 390997"/>
                <a:gd name="connsiteY5" fmla="*/ 4061 h 419882"/>
                <a:gd name="connsiteX6" fmla="*/ 392299 w 390997"/>
                <a:gd name="connsiteY6" fmla="*/ 12064 h 419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0997" h="419882">
                  <a:moveTo>
                    <a:pt x="392299" y="12064"/>
                  </a:moveTo>
                  <a:lnTo>
                    <a:pt x="388806" y="408729"/>
                  </a:lnTo>
                  <a:cubicBezTo>
                    <a:pt x="389745" y="417374"/>
                    <a:pt x="377911" y="423154"/>
                    <a:pt x="369726" y="419696"/>
                  </a:cubicBezTo>
                  <a:lnTo>
                    <a:pt x="11155" y="225068"/>
                  </a:lnTo>
                  <a:cubicBezTo>
                    <a:pt x="-1148" y="216818"/>
                    <a:pt x="-627" y="207581"/>
                    <a:pt x="11259" y="199776"/>
                  </a:cubicBezTo>
                  <a:lnTo>
                    <a:pt x="366233" y="4061"/>
                  </a:lnTo>
                  <a:cubicBezTo>
                    <a:pt x="373323" y="-928"/>
                    <a:pt x="391309" y="3815"/>
                    <a:pt x="392299" y="12064"/>
                  </a:cubicBezTo>
                  <a:close/>
                </a:path>
              </a:pathLst>
            </a:custGeom>
            <a:solidFill>
              <a:srgbClr val="92278D"/>
            </a:solidFill>
            <a:ln w="5200"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854A42C5-B76D-497D-85FD-23B296A2BF6C}"/>
                </a:ext>
              </a:extLst>
            </p:cNvPr>
            <p:cNvSpPr/>
            <p:nvPr/>
          </p:nvSpPr>
          <p:spPr>
            <a:xfrm flipH="1">
              <a:off x="11451485" y="3929177"/>
              <a:ext cx="193073" cy="207337"/>
            </a:xfrm>
            <a:custGeom>
              <a:avLst/>
              <a:gdLst>
                <a:gd name="connsiteX0" fmla="*/ 21372 w 390997"/>
                <a:gd name="connsiteY0" fmla="*/ 2759 h 419882"/>
                <a:gd name="connsiteX1" fmla="*/ 385885 w 390997"/>
                <a:gd name="connsiteY1" fmla="*/ 197732 h 419882"/>
                <a:gd name="connsiteX2" fmla="*/ 386511 w 390997"/>
                <a:gd name="connsiteY2" fmla="*/ 218825 h 419882"/>
                <a:gd name="connsiteX3" fmla="*/ 30495 w 390997"/>
                <a:gd name="connsiteY3" fmla="*/ 417602 h 419882"/>
                <a:gd name="connsiteX4" fmla="*/ 2135 w 390997"/>
                <a:gd name="connsiteY4" fmla="*/ 404957 h 419882"/>
                <a:gd name="connsiteX5" fmla="*/ 3699 w 390997"/>
                <a:gd name="connsiteY5" fmla="*/ 15800 h 419882"/>
                <a:gd name="connsiteX6" fmla="*/ 21372 w 390997"/>
                <a:gd name="connsiteY6" fmla="*/ 2759 h 419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0997" h="419882">
                  <a:moveTo>
                    <a:pt x="21372" y="2759"/>
                  </a:moveTo>
                  <a:lnTo>
                    <a:pt x="385885" y="197732"/>
                  </a:lnTo>
                  <a:cubicBezTo>
                    <a:pt x="394279" y="201240"/>
                    <a:pt x="393705" y="213836"/>
                    <a:pt x="386511" y="218825"/>
                  </a:cubicBezTo>
                  <a:lnTo>
                    <a:pt x="30495" y="417602"/>
                  </a:lnTo>
                  <a:cubicBezTo>
                    <a:pt x="16836" y="423629"/>
                    <a:pt x="3386" y="418640"/>
                    <a:pt x="2135" y="404957"/>
                  </a:cubicBezTo>
                  <a:lnTo>
                    <a:pt x="3699" y="15800"/>
                  </a:lnTo>
                  <a:cubicBezTo>
                    <a:pt x="2656" y="7649"/>
                    <a:pt x="13343" y="-502"/>
                    <a:pt x="21372" y="2759"/>
                  </a:cubicBezTo>
                  <a:close/>
                </a:path>
              </a:pathLst>
            </a:custGeom>
            <a:solidFill>
              <a:srgbClr val="F79520">
                <a:alpha val="70000"/>
              </a:srgbClr>
            </a:solidFill>
            <a:ln w="5200"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0A8AFB88-EA31-4D89-A74C-F824BD06279D}"/>
                </a:ext>
              </a:extLst>
            </p:cNvPr>
            <p:cNvSpPr/>
            <p:nvPr/>
          </p:nvSpPr>
          <p:spPr>
            <a:xfrm flipH="1">
              <a:off x="11431148" y="4089086"/>
              <a:ext cx="190499" cy="207337"/>
            </a:xfrm>
            <a:custGeom>
              <a:avLst/>
              <a:gdLst>
                <a:gd name="connsiteX0" fmla="*/ 387086 w 385784"/>
                <a:gd name="connsiteY0" fmla="*/ 12064 h 419882"/>
                <a:gd name="connsiteX1" fmla="*/ 388806 w 385784"/>
                <a:gd name="connsiteY1" fmla="*/ 408729 h 419882"/>
                <a:gd name="connsiteX2" fmla="*/ 369726 w 385784"/>
                <a:gd name="connsiteY2" fmla="*/ 419696 h 419882"/>
                <a:gd name="connsiteX3" fmla="*/ 11155 w 385784"/>
                <a:gd name="connsiteY3" fmla="*/ 225068 h 419882"/>
                <a:gd name="connsiteX4" fmla="*/ 11259 w 385784"/>
                <a:gd name="connsiteY4" fmla="*/ 199776 h 419882"/>
                <a:gd name="connsiteX5" fmla="*/ 366233 w 385784"/>
                <a:gd name="connsiteY5" fmla="*/ 4061 h 419882"/>
                <a:gd name="connsiteX6" fmla="*/ 387086 w 385784"/>
                <a:gd name="connsiteY6" fmla="*/ 12064 h 419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784" h="419882">
                  <a:moveTo>
                    <a:pt x="387086" y="12064"/>
                  </a:moveTo>
                  <a:lnTo>
                    <a:pt x="388806" y="408729"/>
                  </a:lnTo>
                  <a:cubicBezTo>
                    <a:pt x="389745" y="417374"/>
                    <a:pt x="377911" y="423153"/>
                    <a:pt x="369726" y="419696"/>
                  </a:cubicBezTo>
                  <a:lnTo>
                    <a:pt x="11155" y="225068"/>
                  </a:lnTo>
                  <a:cubicBezTo>
                    <a:pt x="-1148" y="216818"/>
                    <a:pt x="-627" y="207581"/>
                    <a:pt x="11259" y="199776"/>
                  </a:cubicBezTo>
                  <a:lnTo>
                    <a:pt x="366233" y="4061"/>
                  </a:lnTo>
                  <a:cubicBezTo>
                    <a:pt x="373323" y="-928"/>
                    <a:pt x="386148" y="3814"/>
                    <a:pt x="387086" y="12064"/>
                  </a:cubicBezTo>
                  <a:close/>
                </a:path>
              </a:pathLst>
            </a:custGeom>
            <a:solidFill>
              <a:srgbClr val="EBE711"/>
            </a:solidFill>
            <a:ln w="5200"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CB7B3257-4FAE-4D81-A1CA-41A8A1CAB614}"/>
                </a:ext>
              </a:extLst>
            </p:cNvPr>
            <p:cNvSpPr/>
            <p:nvPr/>
          </p:nvSpPr>
          <p:spPr>
            <a:xfrm flipH="1">
              <a:off x="11431509" y="3787427"/>
              <a:ext cx="190499" cy="207337"/>
            </a:xfrm>
            <a:custGeom>
              <a:avLst/>
              <a:gdLst>
                <a:gd name="connsiteX0" fmla="*/ 387086 w 385784"/>
                <a:gd name="connsiteY0" fmla="*/ 12055 h 419882"/>
                <a:gd name="connsiteX1" fmla="*/ 388806 w 385784"/>
                <a:gd name="connsiteY1" fmla="*/ 408721 h 419882"/>
                <a:gd name="connsiteX2" fmla="*/ 369726 w 385784"/>
                <a:gd name="connsiteY2" fmla="*/ 419687 h 419882"/>
                <a:gd name="connsiteX3" fmla="*/ 11155 w 385784"/>
                <a:gd name="connsiteY3" fmla="*/ 225059 h 419882"/>
                <a:gd name="connsiteX4" fmla="*/ 11259 w 385784"/>
                <a:gd name="connsiteY4" fmla="*/ 199768 h 419882"/>
                <a:gd name="connsiteX5" fmla="*/ 366233 w 385784"/>
                <a:gd name="connsiteY5" fmla="*/ 4053 h 419882"/>
                <a:gd name="connsiteX6" fmla="*/ 387086 w 385784"/>
                <a:gd name="connsiteY6" fmla="*/ 12055 h 419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784" h="419882">
                  <a:moveTo>
                    <a:pt x="387086" y="12055"/>
                  </a:moveTo>
                  <a:lnTo>
                    <a:pt x="388806" y="408721"/>
                  </a:lnTo>
                  <a:cubicBezTo>
                    <a:pt x="389745" y="417365"/>
                    <a:pt x="377911" y="423145"/>
                    <a:pt x="369726" y="419687"/>
                  </a:cubicBezTo>
                  <a:lnTo>
                    <a:pt x="11155" y="225059"/>
                  </a:lnTo>
                  <a:cubicBezTo>
                    <a:pt x="-1148" y="216810"/>
                    <a:pt x="-627" y="207572"/>
                    <a:pt x="11259" y="199768"/>
                  </a:cubicBezTo>
                  <a:lnTo>
                    <a:pt x="366233" y="4053"/>
                  </a:lnTo>
                  <a:cubicBezTo>
                    <a:pt x="373323" y="-936"/>
                    <a:pt x="386148" y="3855"/>
                    <a:pt x="387086" y="12055"/>
                  </a:cubicBezTo>
                  <a:close/>
                </a:path>
              </a:pathLst>
            </a:custGeom>
            <a:solidFill>
              <a:srgbClr val="F79520"/>
            </a:solidFill>
            <a:ln w="5200"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183CC6AC-1FEB-45AF-8412-4288879E2A5C}"/>
                </a:ext>
              </a:extLst>
            </p:cNvPr>
            <p:cNvSpPr/>
            <p:nvPr/>
          </p:nvSpPr>
          <p:spPr>
            <a:xfrm flipH="1">
              <a:off x="11427650" y="4386070"/>
              <a:ext cx="193073" cy="207337"/>
            </a:xfrm>
            <a:custGeom>
              <a:avLst/>
              <a:gdLst>
                <a:gd name="connsiteX0" fmla="*/ 372807 w 390997"/>
                <a:gd name="connsiteY0" fmla="*/ 419389 h 419882"/>
                <a:gd name="connsiteX1" fmla="*/ 8293 w 390997"/>
                <a:gd name="connsiteY1" fmla="*/ 224415 h 419882"/>
                <a:gd name="connsiteX2" fmla="*/ 7667 w 390997"/>
                <a:gd name="connsiteY2" fmla="*/ 203322 h 419882"/>
                <a:gd name="connsiteX3" fmla="*/ 363683 w 390997"/>
                <a:gd name="connsiteY3" fmla="*/ 4545 h 419882"/>
                <a:gd name="connsiteX4" fmla="*/ 386830 w 390997"/>
                <a:gd name="connsiteY4" fmla="*/ 17191 h 419882"/>
                <a:gd name="connsiteX5" fmla="*/ 390480 w 390997"/>
                <a:gd name="connsiteY5" fmla="*/ 406348 h 419882"/>
                <a:gd name="connsiteX6" fmla="*/ 372807 w 390997"/>
                <a:gd name="connsiteY6" fmla="*/ 419389 h 419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0997" h="419882">
                  <a:moveTo>
                    <a:pt x="372807" y="419389"/>
                  </a:moveTo>
                  <a:lnTo>
                    <a:pt x="8293" y="224415"/>
                  </a:lnTo>
                  <a:cubicBezTo>
                    <a:pt x="-101" y="220908"/>
                    <a:pt x="473" y="208312"/>
                    <a:pt x="7667" y="203322"/>
                  </a:cubicBezTo>
                  <a:lnTo>
                    <a:pt x="363683" y="4545"/>
                  </a:lnTo>
                  <a:cubicBezTo>
                    <a:pt x="377342" y="-1481"/>
                    <a:pt x="385579" y="3508"/>
                    <a:pt x="386830" y="17191"/>
                  </a:cubicBezTo>
                  <a:lnTo>
                    <a:pt x="390480" y="406348"/>
                  </a:lnTo>
                  <a:cubicBezTo>
                    <a:pt x="391522" y="414449"/>
                    <a:pt x="380835" y="422649"/>
                    <a:pt x="372807" y="419389"/>
                  </a:cubicBezTo>
                  <a:close/>
                </a:path>
              </a:pathLst>
            </a:custGeom>
            <a:solidFill>
              <a:srgbClr val="019247"/>
            </a:solidFill>
            <a:ln w="5200"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6E4B61EF-8AB3-4F9A-8515-317B82EB2CC5}"/>
                </a:ext>
              </a:extLst>
            </p:cNvPr>
            <p:cNvSpPr/>
            <p:nvPr/>
          </p:nvSpPr>
          <p:spPr>
            <a:xfrm flipH="1">
              <a:off x="11452591" y="4535339"/>
              <a:ext cx="190499" cy="207337"/>
            </a:xfrm>
            <a:custGeom>
              <a:avLst/>
              <a:gdLst>
                <a:gd name="connsiteX0" fmla="*/ 3908 w 385784"/>
                <a:gd name="connsiteY0" fmla="*/ 410671 h 419882"/>
                <a:gd name="connsiteX1" fmla="*/ 2187 w 385784"/>
                <a:gd name="connsiteY1" fmla="*/ 14006 h 419882"/>
                <a:gd name="connsiteX2" fmla="*/ 21268 w 385784"/>
                <a:gd name="connsiteY2" fmla="*/ 3040 h 419882"/>
                <a:gd name="connsiteX3" fmla="*/ 379838 w 385784"/>
                <a:gd name="connsiteY3" fmla="*/ 197668 h 419882"/>
                <a:gd name="connsiteX4" fmla="*/ 379734 w 385784"/>
                <a:gd name="connsiteY4" fmla="*/ 222959 h 419882"/>
                <a:gd name="connsiteX5" fmla="*/ 24761 w 385784"/>
                <a:gd name="connsiteY5" fmla="*/ 418674 h 419882"/>
                <a:gd name="connsiteX6" fmla="*/ 3908 w 385784"/>
                <a:gd name="connsiteY6" fmla="*/ 410671 h 419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784" h="419882">
                  <a:moveTo>
                    <a:pt x="3908" y="410671"/>
                  </a:moveTo>
                  <a:lnTo>
                    <a:pt x="2187" y="14006"/>
                  </a:lnTo>
                  <a:cubicBezTo>
                    <a:pt x="1249" y="5362"/>
                    <a:pt x="13083" y="-418"/>
                    <a:pt x="21268" y="3040"/>
                  </a:cubicBezTo>
                  <a:lnTo>
                    <a:pt x="379838" y="197668"/>
                  </a:lnTo>
                  <a:cubicBezTo>
                    <a:pt x="392142" y="205917"/>
                    <a:pt x="391620" y="215155"/>
                    <a:pt x="379734" y="222959"/>
                  </a:cubicBezTo>
                  <a:lnTo>
                    <a:pt x="24761" y="418674"/>
                  </a:lnTo>
                  <a:cubicBezTo>
                    <a:pt x="17671" y="423663"/>
                    <a:pt x="4846" y="418872"/>
                    <a:pt x="3908" y="410671"/>
                  </a:cubicBezTo>
                  <a:close/>
                </a:path>
              </a:pathLst>
            </a:custGeom>
            <a:solidFill>
              <a:srgbClr val="019247">
                <a:alpha val="70000"/>
              </a:srgbClr>
            </a:solidFill>
            <a:ln w="5200"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84E7A54C-1656-40D9-A701-A09CD6FF0526}"/>
                </a:ext>
              </a:extLst>
            </p:cNvPr>
            <p:cNvSpPr/>
            <p:nvPr/>
          </p:nvSpPr>
          <p:spPr>
            <a:xfrm flipH="1">
              <a:off x="11454162" y="4228311"/>
              <a:ext cx="190499" cy="207337"/>
            </a:xfrm>
            <a:custGeom>
              <a:avLst/>
              <a:gdLst>
                <a:gd name="connsiteX0" fmla="*/ 3908 w 385784"/>
                <a:gd name="connsiteY0" fmla="*/ 410672 h 419882"/>
                <a:gd name="connsiteX1" fmla="*/ 2187 w 385784"/>
                <a:gd name="connsiteY1" fmla="*/ 14006 h 419882"/>
                <a:gd name="connsiteX2" fmla="*/ 21268 w 385784"/>
                <a:gd name="connsiteY2" fmla="*/ 3040 h 419882"/>
                <a:gd name="connsiteX3" fmla="*/ 379838 w 385784"/>
                <a:gd name="connsiteY3" fmla="*/ 197668 h 419882"/>
                <a:gd name="connsiteX4" fmla="*/ 379734 w 385784"/>
                <a:gd name="connsiteY4" fmla="*/ 222959 h 419882"/>
                <a:gd name="connsiteX5" fmla="*/ 24761 w 385784"/>
                <a:gd name="connsiteY5" fmla="*/ 418674 h 419882"/>
                <a:gd name="connsiteX6" fmla="*/ 3908 w 385784"/>
                <a:gd name="connsiteY6" fmla="*/ 410672 h 419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784" h="419882">
                  <a:moveTo>
                    <a:pt x="3908" y="410672"/>
                  </a:moveTo>
                  <a:lnTo>
                    <a:pt x="2187" y="14006"/>
                  </a:lnTo>
                  <a:cubicBezTo>
                    <a:pt x="1249" y="5362"/>
                    <a:pt x="13083" y="-418"/>
                    <a:pt x="21268" y="3040"/>
                  </a:cubicBezTo>
                  <a:lnTo>
                    <a:pt x="379838" y="197668"/>
                  </a:lnTo>
                  <a:cubicBezTo>
                    <a:pt x="392142" y="205917"/>
                    <a:pt x="391620" y="215155"/>
                    <a:pt x="379734" y="222959"/>
                  </a:cubicBezTo>
                  <a:lnTo>
                    <a:pt x="24761" y="418674"/>
                  </a:lnTo>
                  <a:cubicBezTo>
                    <a:pt x="17671" y="423663"/>
                    <a:pt x="4898" y="418872"/>
                    <a:pt x="3908" y="410672"/>
                  </a:cubicBezTo>
                  <a:close/>
                </a:path>
              </a:pathLst>
            </a:custGeom>
            <a:solidFill>
              <a:srgbClr val="EBE711">
                <a:alpha val="70000"/>
              </a:srgbClr>
            </a:solidFill>
            <a:ln w="5200"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A04A0E4A-4C3C-43AE-BC22-89053300E069}"/>
                </a:ext>
              </a:extLst>
            </p:cNvPr>
            <p:cNvSpPr/>
            <p:nvPr/>
          </p:nvSpPr>
          <p:spPr>
            <a:xfrm flipH="1">
              <a:off x="11711705" y="4370853"/>
              <a:ext cx="193073" cy="207337"/>
            </a:xfrm>
            <a:custGeom>
              <a:avLst/>
              <a:gdLst>
                <a:gd name="connsiteX0" fmla="*/ 19879 w 390997"/>
                <a:gd name="connsiteY0" fmla="*/ 2759 h 419882"/>
                <a:gd name="connsiteX1" fmla="*/ 384392 w 390997"/>
                <a:gd name="connsiteY1" fmla="*/ 197732 h 419882"/>
                <a:gd name="connsiteX2" fmla="*/ 385018 w 390997"/>
                <a:gd name="connsiteY2" fmla="*/ 218825 h 419882"/>
                <a:gd name="connsiteX3" fmla="*/ 29002 w 390997"/>
                <a:gd name="connsiteY3" fmla="*/ 417652 h 419882"/>
                <a:gd name="connsiteX4" fmla="*/ 5855 w 390997"/>
                <a:gd name="connsiteY4" fmla="*/ 405006 h 419882"/>
                <a:gd name="connsiteX5" fmla="*/ 2205 w 390997"/>
                <a:gd name="connsiteY5" fmla="*/ 15849 h 419882"/>
                <a:gd name="connsiteX6" fmla="*/ 19879 w 390997"/>
                <a:gd name="connsiteY6" fmla="*/ 2759 h 419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0997" h="419882">
                  <a:moveTo>
                    <a:pt x="19879" y="2759"/>
                  </a:moveTo>
                  <a:lnTo>
                    <a:pt x="384392" y="197732"/>
                  </a:lnTo>
                  <a:cubicBezTo>
                    <a:pt x="392786" y="201239"/>
                    <a:pt x="392212" y="213836"/>
                    <a:pt x="385018" y="218825"/>
                  </a:cubicBezTo>
                  <a:lnTo>
                    <a:pt x="29002" y="417652"/>
                  </a:lnTo>
                  <a:cubicBezTo>
                    <a:pt x="15343" y="423678"/>
                    <a:pt x="7106" y="418689"/>
                    <a:pt x="5855" y="405006"/>
                  </a:cubicBezTo>
                  <a:lnTo>
                    <a:pt x="2205" y="15849"/>
                  </a:lnTo>
                  <a:cubicBezTo>
                    <a:pt x="1163" y="7649"/>
                    <a:pt x="11850" y="-502"/>
                    <a:pt x="19879" y="2759"/>
                  </a:cubicBezTo>
                  <a:close/>
                </a:path>
              </a:pathLst>
            </a:custGeom>
            <a:solidFill>
              <a:srgbClr val="EBE711">
                <a:alpha val="35000"/>
              </a:srgbClr>
            </a:solidFill>
            <a:ln w="5200"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FD25D17E-DCDE-4389-8342-91049B9C0D5D}"/>
                </a:ext>
              </a:extLst>
            </p:cNvPr>
            <p:cNvSpPr/>
            <p:nvPr/>
          </p:nvSpPr>
          <p:spPr>
            <a:xfrm flipH="1">
              <a:off x="11691076" y="4233490"/>
              <a:ext cx="190499" cy="207337"/>
            </a:xfrm>
            <a:custGeom>
              <a:avLst/>
              <a:gdLst>
                <a:gd name="connsiteX0" fmla="*/ 387086 w 385784"/>
                <a:gd name="connsiteY0" fmla="*/ 12064 h 419882"/>
                <a:gd name="connsiteX1" fmla="*/ 388806 w 385784"/>
                <a:gd name="connsiteY1" fmla="*/ 408729 h 419882"/>
                <a:gd name="connsiteX2" fmla="*/ 369726 w 385784"/>
                <a:gd name="connsiteY2" fmla="*/ 419696 h 419882"/>
                <a:gd name="connsiteX3" fmla="*/ 11155 w 385784"/>
                <a:gd name="connsiteY3" fmla="*/ 225068 h 419882"/>
                <a:gd name="connsiteX4" fmla="*/ 11259 w 385784"/>
                <a:gd name="connsiteY4" fmla="*/ 199776 h 419882"/>
                <a:gd name="connsiteX5" fmla="*/ 366233 w 385784"/>
                <a:gd name="connsiteY5" fmla="*/ 4061 h 419882"/>
                <a:gd name="connsiteX6" fmla="*/ 387086 w 385784"/>
                <a:gd name="connsiteY6" fmla="*/ 12064 h 419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784" h="419882">
                  <a:moveTo>
                    <a:pt x="387086" y="12064"/>
                  </a:moveTo>
                  <a:lnTo>
                    <a:pt x="388806" y="408729"/>
                  </a:lnTo>
                  <a:cubicBezTo>
                    <a:pt x="389745" y="417374"/>
                    <a:pt x="377911" y="423153"/>
                    <a:pt x="369726" y="419696"/>
                  </a:cubicBezTo>
                  <a:lnTo>
                    <a:pt x="11155" y="225068"/>
                  </a:lnTo>
                  <a:cubicBezTo>
                    <a:pt x="-1148" y="216818"/>
                    <a:pt x="-627" y="207581"/>
                    <a:pt x="11259" y="199776"/>
                  </a:cubicBezTo>
                  <a:lnTo>
                    <a:pt x="366233" y="4061"/>
                  </a:lnTo>
                  <a:cubicBezTo>
                    <a:pt x="373323" y="-928"/>
                    <a:pt x="386096" y="3814"/>
                    <a:pt x="387086" y="12064"/>
                  </a:cubicBezTo>
                  <a:close/>
                </a:path>
              </a:pathLst>
            </a:custGeom>
            <a:solidFill>
              <a:srgbClr val="EBE711">
                <a:alpha val="50000"/>
              </a:srgbClr>
            </a:solidFill>
            <a:ln w="5200"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CD594B08-CCA2-44C5-823B-71D6CA138FA3}"/>
                </a:ext>
              </a:extLst>
            </p:cNvPr>
            <p:cNvSpPr/>
            <p:nvPr/>
          </p:nvSpPr>
          <p:spPr>
            <a:xfrm flipH="1">
              <a:off x="11689532" y="4535640"/>
              <a:ext cx="193073" cy="207337"/>
            </a:xfrm>
            <a:custGeom>
              <a:avLst/>
              <a:gdLst>
                <a:gd name="connsiteX0" fmla="*/ 392299 w 390997"/>
                <a:gd name="connsiteY0" fmla="*/ 12064 h 419882"/>
                <a:gd name="connsiteX1" fmla="*/ 388806 w 390997"/>
                <a:gd name="connsiteY1" fmla="*/ 408729 h 419882"/>
                <a:gd name="connsiteX2" fmla="*/ 369726 w 390997"/>
                <a:gd name="connsiteY2" fmla="*/ 419696 h 419882"/>
                <a:gd name="connsiteX3" fmla="*/ 11155 w 390997"/>
                <a:gd name="connsiteY3" fmla="*/ 225068 h 419882"/>
                <a:gd name="connsiteX4" fmla="*/ 11259 w 390997"/>
                <a:gd name="connsiteY4" fmla="*/ 199776 h 419882"/>
                <a:gd name="connsiteX5" fmla="*/ 366233 w 390997"/>
                <a:gd name="connsiteY5" fmla="*/ 4061 h 419882"/>
                <a:gd name="connsiteX6" fmla="*/ 392299 w 390997"/>
                <a:gd name="connsiteY6" fmla="*/ 12064 h 419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0997" h="419882">
                  <a:moveTo>
                    <a:pt x="392299" y="12064"/>
                  </a:moveTo>
                  <a:lnTo>
                    <a:pt x="388806" y="408729"/>
                  </a:lnTo>
                  <a:cubicBezTo>
                    <a:pt x="389745" y="417374"/>
                    <a:pt x="377911" y="423153"/>
                    <a:pt x="369726" y="419696"/>
                  </a:cubicBezTo>
                  <a:lnTo>
                    <a:pt x="11155" y="225068"/>
                  </a:lnTo>
                  <a:cubicBezTo>
                    <a:pt x="-1148" y="216818"/>
                    <a:pt x="-627" y="207581"/>
                    <a:pt x="11259" y="199776"/>
                  </a:cubicBezTo>
                  <a:lnTo>
                    <a:pt x="366233" y="4061"/>
                  </a:lnTo>
                  <a:cubicBezTo>
                    <a:pt x="373323" y="-928"/>
                    <a:pt x="391361" y="3814"/>
                    <a:pt x="392299" y="12064"/>
                  </a:cubicBezTo>
                  <a:close/>
                </a:path>
              </a:pathLst>
            </a:custGeom>
            <a:solidFill>
              <a:srgbClr val="019247">
                <a:alpha val="50000"/>
              </a:srgbClr>
            </a:solidFill>
            <a:ln w="5200"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0C2A1B21-25D9-4689-B9B8-0DB4B7E4F432}"/>
                </a:ext>
              </a:extLst>
            </p:cNvPr>
            <p:cNvSpPr/>
            <p:nvPr/>
          </p:nvSpPr>
          <p:spPr>
            <a:xfrm flipH="1">
              <a:off x="11424922" y="5319840"/>
              <a:ext cx="195648" cy="209776"/>
            </a:xfrm>
            <a:custGeom>
              <a:avLst/>
              <a:gdLst>
                <a:gd name="connsiteX0" fmla="*/ 374582 w 396210"/>
                <a:gd name="connsiteY0" fmla="*/ 421071 h 424822"/>
                <a:gd name="connsiteX1" fmla="*/ 10068 w 396210"/>
                <a:gd name="connsiteY1" fmla="*/ 226097 h 424822"/>
                <a:gd name="connsiteX2" fmla="*/ 9443 w 396210"/>
                <a:gd name="connsiteY2" fmla="*/ 205005 h 424822"/>
                <a:gd name="connsiteX3" fmla="*/ 365459 w 396210"/>
                <a:gd name="connsiteY3" fmla="*/ 6227 h 424822"/>
                <a:gd name="connsiteX4" fmla="*/ 388606 w 396210"/>
                <a:gd name="connsiteY4" fmla="*/ 18873 h 424822"/>
                <a:gd name="connsiteX5" fmla="*/ 392255 w 396210"/>
                <a:gd name="connsiteY5" fmla="*/ 408030 h 424822"/>
                <a:gd name="connsiteX6" fmla="*/ 374582 w 396210"/>
                <a:gd name="connsiteY6" fmla="*/ 421071 h 424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210" h="424822">
                  <a:moveTo>
                    <a:pt x="374582" y="421071"/>
                  </a:moveTo>
                  <a:lnTo>
                    <a:pt x="10068" y="226097"/>
                  </a:lnTo>
                  <a:cubicBezTo>
                    <a:pt x="1675" y="222590"/>
                    <a:pt x="2248" y="209994"/>
                    <a:pt x="9443" y="205005"/>
                  </a:cubicBezTo>
                  <a:lnTo>
                    <a:pt x="365459" y="6227"/>
                  </a:lnTo>
                  <a:cubicBezTo>
                    <a:pt x="379118" y="201"/>
                    <a:pt x="387355" y="5190"/>
                    <a:pt x="388606" y="18873"/>
                  </a:cubicBezTo>
                  <a:lnTo>
                    <a:pt x="392255" y="408030"/>
                  </a:lnTo>
                  <a:cubicBezTo>
                    <a:pt x="393298" y="416181"/>
                    <a:pt x="382610" y="424381"/>
                    <a:pt x="374582" y="421071"/>
                  </a:cubicBezTo>
                  <a:close/>
                </a:path>
              </a:pathLst>
            </a:custGeom>
            <a:solidFill>
              <a:srgbClr val="41C4E0"/>
            </a:solidFill>
            <a:ln w="9525"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75333746-5592-438F-AC8C-282038E357A3}"/>
                </a:ext>
              </a:extLst>
            </p:cNvPr>
            <p:cNvSpPr/>
            <p:nvPr/>
          </p:nvSpPr>
          <p:spPr>
            <a:xfrm flipH="1">
              <a:off x="11449864" y="5469134"/>
              <a:ext cx="193073" cy="209776"/>
            </a:xfrm>
            <a:custGeom>
              <a:avLst/>
              <a:gdLst>
                <a:gd name="connsiteX0" fmla="*/ 5683 w 390997"/>
                <a:gd name="connsiteY0" fmla="*/ 412354 h 424822"/>
                <a:gd name="connsiteX1" fmla="*/ 3963 w 390997"/>
                <a:gd name="connsiteY1" fmla="*/ 15689 h 424822"/>
                <a:gd name="connsiteX2" fmla="*/ 23043 w 390997"/>
                <a:gd name="connsiteY2" fmla="*/ 4722 h 424822"/>
                <a:gd name="connsiteX3" fmla="*/ 381614 w 390997"/>
                <a:gd name="connsiteY3" fmla="*/ 199350 h 424822"/>
                <a:gd name="connsiteX4" fmla="*/ 381510 w 390997"/>
                <a:gd name="connsiteY4" fmla="*/ 224642 h 424822"/>
                <a:gd name="connsiteX5" fmla="*/ 26536 w 390997"/>
                <a:gd name="connsiteY5" fmla="*/ 420356 h 424822"/>
                <a:gd name="connsiteX6" fmla="*/ 5683 w 390997"/>
                <a:gd name="connsiteY6" fmla="*/ 412354 h 424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0997" h="424822">
                  <a:moveTo>
                    <a:pt x="5683" y="412354"/>
                  </a:moveTo>
                  <a:lnTo>
                    <a:pt x="3963" y="15689"/>
                  </a:lnTo>
                  <a:cubicBezTo>
                    <a:pt x="3024" y="7044"/>
                    <a:pt x="14858" y="1264"/>
                    <a:pt x="23043" y="4722"/>
                  </a:cubicBezTo>
                  <a:lnTo>
                    <a:pt x="381614" y="199350"/>
                  </a:lnTo>
                  <a:cubicBezTo>
                    <a:pt x="393917" y="207599"/>
                    <a:pt x="393396" y="216837"/>
                    <a:pt x="381510" y="224642"/>
                  </a:cubicBezTo>
                  <a:lnTo>
                    <a:pt x="26536" y="420356"/>
                  </a:lnTo>
                  <a:cubicBezTo>
                    <a:pt x="19446" y="425346"/>
                    <a:pt x="6673" y="420554"/>
                    <a:pt x="5683" y="412354"/>
                  </a:cubicBezTo>
                  <a:close/>
                </a:path>
              </a:pathLst>
            </a:custGeom>
            <a:solidFill>
              <a:srgbClr val="41C4E0">
                <a:alpha val="70000"/>
              </a:srgbClr>
            </a:solidFill>
            <a:ln w="9525"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579F81F6-A532-4922-A45D-D9303121BBF2}"/>
                </a:ext>
              </a:extLst>
            </p:cNvPr>
            <p:cNvSpPr/>
            <p:nvPr/>
          </p:nvSpPr>
          <p:spPr>
            <a:xfrm flipH="1">
              <a:off x="11451409" y="5159666"/>
              <a:ext cx="193073" cy="209776"/>
            </a:xfrm>
            <a:custGeom>
              <a:avLst/>
              <a:gdLst>
                <a:gd name="connsiteX0" fmla="*/ 5683 w 390997"/>
                <a:gd name="connsiteY0" fmla="*/ 412354 h 424822"/>
                <a:gd name="connsiteX1" fmla="*/ 3963 w 390997"/>
                <a:gd name="connsiteY1" fmla="*/ 15689 h 424822"/>
                <a:gd name="connsiteX2" fmla="*/ 23043 w 390997"/>
                <a:gd name="connsiteY2" fmla="*/ 4722 h 424822"/>
                <a:gd name="connsiteX3" fmla="*/ 381614 w 390997"/>
                <a:gd name="connsiteY3" fmla="*/ 199350 h 424822"/>
                <a:gd name="connsiteX4" fmla="*/ 381510 w 390997"/>
                <a:gd name="connsiteY4" fmla="*/ 224642 h 424822"/>
                <a:gd name="connsiteX5" fmla="*/ 26536 w 390997"/>
                <a:gd name="connsiteY5" fmla="*/ 420356 h 424822"/>
                <a:gd name="connsiteX6" fmla="*/ 5683 w 390997"/>
                <a:gd name="connsiteY6" fmla="*/ 412354 h 424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0997" h="424822">
                  <a:moveTo>
                    <a:pt x="5683" y="412354"/>
                  </a:moveTo>
                  <a:lnTo>
                    <a:pt x="3963" y="15689"/>
                  </a:lnTo>
                  <a:cubicBezTo>
                    <a:pt x="3024" y="7044"/>
                    <a:pt x="14858" y="1264"/>
                    <a:pt x="23043" y="4722"/>
                  </a:cubicBezTo>
                  <a:lnTo>
                    <a:pt x="381614" y="199350"/>
                  </a:lnTo>
                  <a:cubicBezTo>
                    <a:pt x="393917" y="207599"/>
                    <a:pt x="393396" y="216837"/>
                    <a:pt x="381510" y="224642"/>
                  </a:cubicBezTo>
                  <a:lnTo>
                    <a:pt x="26536" y="420356"/>
                  </a:lnTo>
                  <a:cubicBezTo>
                    <a:pt x="19446" y="425296"/>
                    <a:pt x="6621" y="420554"/>
                    <a:pt x="5683" y="412354"/>
                  </a:cubicBezTo>
                  <a:close/>
                </a:path>
              </a:pathLst>
            </a:custGeom>
            <a:solidFill>
              <a:srgbClr val="92278D">
                <a:alpha val="70000"/>
              </a:srgbClr>
            </a:solidFill>
            <a:ln w="9525"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15C69857-F911-4396-917B-00F71AEDEA04}"/>
                </a:ext>
              </a:extLst>
            </p:cNvPr>
            <p:cNvSpPr/>
            <p:nvPr/>
          </p:nvSpPr>
          <p:spPr>
            <a:xfrm flipH="1">
              <a:off x="11708977" y="5309526"/>
              <a:ext cx="195648" cy="209776"/>
            </a:xfrm>
            <a:custGeom>
              <a:avLst/>
              <a:gdLst>
                <a:gd name="connsiteX0" fmla="*/ 21654 w 396210"/>
                <a:gd name="connsiteY0" fmla="*/ 4441 h 424822"/>
                <a:gd name="connsiteX1" fmla="*/ 386168 w 396210"/>
                <a:gd name="connsiteY1" fmla="*/ 199414 h 424822"/>
                <a:gd name="connsiteX2" fmla="*/ 386793 w 396210"/>
                <a:gd name="connsiteY2" fmla="*/ 220507 h 424822"/>
                <a:gd name="connsiteX3" fmla="*/ 30777 w 396210"/>
                <a:gd name="connsiteY3" fmla="*/ 419285 h 424822"/>
                <a:gd name="connsiteX4" fmla="*/ 7630 w 396210"/>
                <a:gd name="connsiteY4" fmla="*/ 406639 h 424822"/>
                <a:gd name="connsiteX5" fmla="*/ 3981 w 396210"/>
                <a:gd name="connsiteY5" fmla="*/ 17482 h 424822"/>
                <a:gd name="connsiteX6" fmla="*/ 21654 w 396210"/>
                <a:gd name="connsiteY6" fmla="*/ 4441 h 424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210" h="424822">
                  <a:moveTo>
                    <a:pt x="21654" y="4441"/>
                  </a:moveTo>
                  <a:lnTo>
                    <a:pt x="386168" y="199414"/>
                  </a:lnTo>
                  <a:cubicBezTo>
                    <a:pt x="394561" y="202922"/>
                    <a:pt x="393988" y="215518"/>
                    <a:pt x="386793" y="220507"/>
                  </a:cubicBezTo>
                  <a:lnTo>
                    <a:pt x="30777" y="419285"/>
                  </a:lnTo>
                  <a:cubicBezTo>
                    <a:pt x="17118" y="425311"/>
                    <a:pt x="8881" y="420322"/>
                    <a:pt x="7630" y="406639"/>
                  </a:cubicBezTo>
                  <a:lnTo>
                    <a:pt x="3981" y="17482"/>
                  </a:lnTo>
                  <a:cubicBezTo>
                    <a:pt x="2938" y="9331"/>
                    <a:pt x="13625" y="1181"/>
                    <a:pt x="21654" y="4441"/>
                  </a:cubicBezTo>
                  <a:close/>
                </a:path>
              </a:pathLst>
            </a:custGeom>
            <a:solidFill>
              <a:srgbClr val="92278D">
                <a:alpha val="35000"/>
              </a:srgbClr>
            </a:solidFill>
            <a:ln w="9525"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A49993A4-0C1C-4217-B6EF-B4BCB575AEB7}"/>
                </a:ext>
              </a:extLst>
            </p:cNvPr>
            <p:cNvSpPr/>
            <p:nvPr/>
          </p:nvSpPr>
          <p:spPr>
            <a:xfrm flipH="1">
              <a:off x="11688349" y="5159957"/>
              <a:ext cx="193073" cy="209776"/>
            </a:xfrm>
            <a:custGeom>
              <a:avLst/>
              <a:gdLst>
                <a:gd name="connsiteX0" fmla="*/ 388861 w 390997"/>
                <a:gd name="connsiteY0" fmla="*/ 13716 h 424822"/>
                <a:gd name="connsiteX1" fmla="*/ 390582 w 390997"/>
                <a:gd name="connsiteY1" fmla="*/ 410381 h 424822"/>
                <a:gd name="connsiteX2" fmla="*/ 371501 w 390997"/>
                <a:gd name="connsiteY2" fmla="*/ 421348 h 424822"/>
                <a:gd name="connsiteX3" fmla="*/ 12930 w 390997"/>
                <a:gd name="connsiteY3" fmla="*/ 226720 h 424822"/>
                <a:gd name="connsiteX4" fmla="*/ 13035 w 390997"/>
                <a:gd name="connsiteY4" fmla="*/ 201428 h 424822"/>
                <a:gd name="connsiteX5" fmla="*/ 368008 w 390997"/>
                <a:gd name="connsiteY5" fmla="*/ 5714 h 424822"/>
                <a:gd name="connsiteX6" fmla="*/ 388861 w 390997"/>
                <a:gd name="connsiteY6" fmla="*/ 13716 h 424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0997" h="424822">
                  <a:moveTo>
                    <a:pt x="388861" y="13716"/>
                  </a:moveTo>
                  <a:lnTo>
                    <a:pt x="390582" y="410381"/>
                  </a:lnTo>
                  <a:cubicBezTo>
                    <a:pt x="391520" y="419026"/>
                    <a:pt x="379686" y="424805"/>
                    <a:pt x="371501" y="421348"/>
                  </a:cubicBezTo>
                  <a:lnTo>
                    <a:pt x="12930" y="226720"/>
                  </a:lnTo>
                  <a:cubicBezTo>
                    <a:pt x="627" y="218471"/>
                    <a:pt x="1148" y="209233"/>
                    <a:pt x="13035" y="201428"/>
                  </a:cubicBezTo>
                  <a:lnTo>
                    <a:pt x="368008" y="5714"/>
                  </a:lnTo>
                  <a:cubicBezTo>
                    <a:pt x="375150" y="774"/>
                    <a:pt x="387923" y="5516"/>
                    <a:pt x="388861" y="13716"/>
                  </a:cubicBezTo>
                  <a:close/>
                </a:path>
              </a:pathLst>
            </a:custGeom>
            <a:solidFill>
              <a:srgbClr val="92278D">
                <a:alpha val="50000"/>
              </a:srgbClr>
            </a:solidFill>
            <a:ln w="9525"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54770856-B502-438B-99D3-0BB06193F6D1}"/>
                </a:ext>
              </a:extLst>
            </p:cNvPr>
            <p:cNvSpPr/>
            <p:nvPr/>
          </p:nvSpPr>
          <p:spPr>
            <a:xfrm flipH="1">
              <a:off x="11686779" y="5469435"/>
              <a:ext cx="193073" cy="209776"/>
            </a:xfrm>
            <a:custGeom>
              <a:avLst/>
              <a:gdLst>
                <a:gd name="connsiteX0" fmla="*/ 388861 w 390997"/>
                <a:gd name="connsiteY0" fmla="*/ 13746 h 424822"/>
                <a:gd name="connsiteX1" fmla="*/ 390582 w 390997"/>
                <a:gd name="connsiteY1" fmla="*/ 410411 h 424822"/>
                <a:gd name="connsiteX2" fmla="*/ 371501 w 390997"/>
                <a:gd name="connsiteY2" fmla="*/ 421378 h 424822"/>
                <a:gd name="connsiteX3" fmla="*/ 12930 w 390997"/>
                <a:gd name="connsiteY3" fmla="*/ 226750 h 424822"/>
                <a:gd name="connsiteX4" fmla="*/ 13035 w 390997"/>
                <a:gd name="connsiteY4" fmla="*/ 201458 h 424822"/>
                <a:gd name="connsiteX5" fmla="*/ 368008 w 390997"/>
                <a:gd name="connsiteY5" fmla="*/ 5744 h 424822"/>
                <a:gd name="connsiteX6" fmla="*/ 388861 w 390997"/>
                <a:gd name="connsiteY6" fmla="*/ 13746 h 424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0997" h="424822">
                  <a:moveTo>
                    <a:pt x="388861" y="13746"/>
                  </a:moveTo>
                  <a:lnTo>
                    <a:pt x="390582" y="410411"/>
                  </a:lnTo>
                  <a:cubicBezTo>
                    <a:pt x="391520" y="419056"/>
                    <a:pt x="379686" y="424835"/>
                    <a:pt x="371501" y="421378"/>
                  </a:cubicBezTo>
                  <a:lnTo>
                    <a:pt x="12930" y="226750"/>
                  </a:lnTo>
                  <a:cubicBezTo>
                    <a:pt x="627" y="218501"/>
                    <a:pt x="1148" y="209263"/>
                    <a:pt x="13035" y="201458"/>
                  </a:cubicBezTo>
                  <a:lnTo>
                    <a:pt x="368008" y="5744"/>
                  </a:lnTo>
                  <a:cubicBezTo>
                    <a:pt x="375098" y="754"/>
                    <a:pt x="387871" y="5497"/>
                    <a:pt x="388861" y="13746"/>
                  </a:cubicBezTo>
                  <a:close/>
                </a:path>
              </a:pathLst>
            </a:custGeom>
            <a:solidFill>
              <a:srgbClr val="41C4E0">
                <a:alpha val="50000"/>
              </a:srgbClr>
            </a:solidFill>
            <a:ln w="9525"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E1CFC145-0E8E-441A-AA4A-26BCC7AFA8BC}"/>
                </a:ext>
              </a:extLst>
            </p:cNvPr>
            <p:cNvSpPr/>
            <p:nvPr/>
          </p:nvSpPr>
          <p:spPr>
            <a:xfrm flipH="1">
              <a:off x="11687372" y="4844870"/>
              <a:ext cx="193073" cy="207337"/>
            </a:xfrm>
            <a:custGeom>
              <a:avLst/>
              <a:gdLst>
                <a:gd name="connsiteX0" fmla="*/ 372807 w 390997"/>
                <a:gd name="connsiteY0" fmla="*/ 419389 h 419882"/>
                <a:gd name="connsiteX1" fmla="*/ 8293 w 390997"/>
                <a:gd name="connsiteY1" fmla="*/ 224415 h 419882"/>
                <a:gd name="connsiteX2" fmla="*/ 7667 w 390997"/>
                <a:gd name="connsiteY2" fmla="*/ 203323 h 419882"/>
                <a:gd name="connsiteX3" fmla="*/ 363683 w 390997"/>
                <a:gd name="connsiteY3" fmla="*/ 4545 h 419882"/>
                <a:gd name="connsiteX4" fmla="*/ 386830 w 390997"/>
                <a:gd name="connsiteY4" fmla="*/ 17191 h 419882"/>
                <a:gd name="connsiteX5" fmla="*/ 390480 w 390997"/>
                <a:gd name="connsiteY5" fmla="*/ 406348 h 419882"/>
                <a:gd name="connsiteX6" fmla="*/ 372807 w 390997"/>
                <a:gd name="connsiteY6" fmla="*/ 419389 h 419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0997" h="419882">
                  <a:moveTo>
                    <a:pt x="372807" y="419389"/>
                  </a:moveTo>
                  <a:lnTo>
                    <a:pt x="8293" y="224415"/>
                  </a:lnTo>
                  <a:cubicBezTo>
                    <a:pt x="-101" y="220908"/>
                    <a:pt x="473" y="208311"/>
                    <a:pt x="7667" y="203323"/>
                  </a:cubicBezTo>
                  <a:lnTo>
                    <a:pt x="363683" y="4545"/>
                  </a:lnTo>
                  <a:cubicBezTo>
                    <a:pt x="377342" y="-1481"/>
                    <a:pt x="385579" y="3508"/>
                    <a:pt x="386830" y="17191"/>
                  </a:cubicBezTo>
                  <a:lnTo>
                    <a:pt x="390480" y="406348"/>
                  </a:lnTo>
                  <a:cubicBezTo>
                    <a:pt x="391522" y="414449"/>
                    <a:pt x="380835" y="422649"/>
                    <a:pt x="372807" y="419389"/>
                  </a:cubicBezTo>
                  <a:close/>
                </a:path>
              </a:pathLst>
            </a:custGeom>
            <a:solidFill>
              <a:srgbClr val="3B549A">
                <a:alpha val="50000"/>
              </a:srgbClr>
            </a:solidFill>
            <a:ln w="5200"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B20BDA9D-C4BE-4FBF-B8BF-C1174E4509DF}"/>
                </a:ext>
              </a:extLst>
            </p:cNvPr>
            <p:cNvSpPr/>
            <p:nvPr/>
          </p:nvSpPr>
          <p:spPr>
            <a:xfrm flipH="1">
              <a:off x="11712314" y="4994139"/>
              <a:ext cx="190499" cy="207337"/>
            </a:xfrm>
            <a:custGeom>
              <a:avLst/>
              <a:gdLst>
                <a:gd name="connsiteX0" fmla="*/ 3908 w 385784"/>
                <a:gd name="connsiteY0" fmla="*/ 410672 h 419882"/>
                <a:gd name="connsiteX1" fmla="*/ 2187 w 385784"/>
                <a:gd name="connsiteY1" fmla="*/ 14006 h 419882"/>
                <a:gd name="connsiteX2" fmla="*/ 21268 w 385784"/>
                <a:gd name="connsiteY2" fmla="*/ 3040 h 419882"/>
                <a:gd name="connsiteX3" fmla="*/ 379838 w 385784"/>
                <a:gd name="connsiteY3" fmla="*/ 197668 h 419882"/>
                <a:gd name="connsiteX4" fmla="*/ 379734 w 385784"/>
                <a:gd name="connsiteY4" fmla="*/ 222960 h 419882"/>
                <a:gd name="connsiteX5" fmla="*/ 24656 w 385784"/>
                <a:gd name="connsiteY5" fmla="*/ 418674 h 419882"/>
                <a:gd name="connsiteX6" fmla="*/ 3908 w 385784"/>
                <a:gd name="connsiteY6" fmla="*/ 410672 h 419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784" h="419882">
                  <a:moveTo>
                    <a:pt x="3908" y="410672"/>
                  </a:moveTo>
                  <a:lnTo>
                    <a:pt x="2187" y="14006"/>
                  </a:lnTo>
                  <a:cubicBezTo>
                    <a:pt x="1249" y="5362"/>
                    <a:pt x="13083" y="-418"/>
                    <a:pt x="21268" y="3040"/>
                  </a:cubicBezTo>
                  <a:lnTo>
                    <a:pt x="379838" y="197668"/>
                  </a:lnTo>
                  <a:cubicBezTo>
                    <a:pt x="392142" y="205917"/>
                    <a:pt x="391621" y="215155"/>
                    <a:pt x="379734" y="222960"/>
                  </a:cubicBezTo>
                  <a:lnTo>
                    <a:pt x="24656" y="418674"/>
                  </a:lnTo>
                  <a:cubicBezTo>
                    <a:pt x="17619" y="423663"/>
                    <a:pt x="4846" y="418872"/>
                    <a:pt x="3908" y="410672"/>
                  </a:cubicBezTo>
                  <a:close/>
                </a:path>
              </a:pathLst>
            </a:custGeom>
            <a:solidFill>
              <a:srgbClr val="3B549A">
                <a:alpha val="35000"/>
              </a:srgbClr>
            </a:solidFill>
            <a:ln w="5200"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DE59D42C-9DD7-4CD8-818B-6161F6BDA2A2}"/>
                </a:ext>
              </a:extLst>
            </p:cNvPr>
            <p:cNvSpPr/>
            <p:nvPr/>
          </p:nvSpPr>
          <p:spPr>
            <a:xfrm flipH="1">
              <a:off x="11713884" y="4689549"/>
              <a:ext cx="190499" cy="207337"/>
            </a:xfrm>
            <a:custGeom>
              <a:avLst/>
              <a:gdLst>
                <a:gd name="connsiteX0" fmla="*/ 3908 w 385784"/>
                <a:gd name="connsiteY0" fmla="*/ 410672 h 419882"/>
                <a:gd name="connsiteX1" fmla="*/ 2187 w 385784"/>
                <a:gd name="connsiteY1" fmla="*/ 14006 h 419882"/>
                <a:gd name="connsiteX2" fmla="*/ 21268 w 385784"/>
                <a:gd name="connsiteY2" fmla="*/ 3040 h 419882"/>
                <a:gd name="connsiteX3" fmla="*/ 379838 w 385784"/>
                <a:gd name="connsiteY3" fmla="*/ 197668 h 419882"/>
                <a:gd name="connsiteX4" fmla="*/ 379734 w 385784"/>
                <a:gd name="connsiteY4" fmla="*/ 222959 h 419882"/>
                <a:gd name="connsiteX5" fmla="*/ 24709 w 385784"/>
                <a:gd name="connsiteY5" fmla="*/ 418674 h 419882"/>
                <a:gd name="connsiteX6" fmla="*/ 3908 w 385784"/>
                <a:gd name="connsiteY6" fmla="*/ 410672 h 419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784" h="419882">
                  <a:moveTo>
                    <a:pt x="3908" y="410672"/>
                  </a:moveTo>
                  <a:lnTo>
                    <a:pt x="2187" y="14006"/>
                  </a:lnTo>
                  <a:cubicBezTo>
                    <a:pt x="1249" y="5362"/>
                    <a:pt x="13083" y="-418"/>
                    <a:pt x="21268" y="3040"/>
                  </a:cubicBezTo>
                  <a:lnTo>
                    <a:pt x="379838" y="197668"/>
                  </a:lnTo>
                  <a:cubicBezTo>
                    <a:pt x="392142" y="205917"/>
                    <a:pt x="391621" y="215155"/>
                    <a:pt x="379734" y="222959"/>
                  </a:cubicBezTo>
                  <a:lnTo>
                    <a:pt x="24709" y="418674"/>
                  </a:lnTo>
                  <a:cubicBezTo>
                    <a:pt x="17671" y="423614"/>
                    <a:pt x="4898" y="418872"/>
                    <a:pt x="3908" y="410672"/>
                  </a:cubicBezTo>
                  <a:close/>
                </a:path>
              </a:pathLst>
            </a:custGeom>
            <a:solidFill>
              <a:srgbClr val="019247">
                <a:alpha val="35000"/>
              </a:srgbClr>
            </a:solidFill>
            <a:ln w="5200"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3EA752F7-BDD7-481B-88FB-EED76CACB09A}"/>
                </a:ext>
              </a:extLst>
            </p:cNvPr>
            <p:cNvSpPr/>
            <p:nvPr/>
          </p:nvSpPr>
          <p:spPr>
            <a:xfrm flipH="1">
              <a:off x="11688942" y="3929490"/>
              <a:ext cx="193073" cy="207337"/>
            </a:xfrm>
            <a:custGeom>
              <a:avLst/>
              <a:gdLst>
                <a:gd name="connsiteX0" fmla="*/ 372807 w 390997"/>
                <a:gd name="connsiteY0" fmla="*/ 419389 h 419882"/>
                <a:gd name="connsiteX1" fmla="*/ 8293 w 390997"/>
                <a:gd name="connsiteY1" fmla="*/ 224415 h 419882"/>
                <a:gd name="connsiteX2" fmla="*/ 7667 w 390997"/>
                <a:gd name="connsiteY2" fmla="*/ 203322 h 419882"/>
                <a:gd name="connsiteX3" fmla="*/ 363683 w 390997"/>
                <a:gd name="connsiteY3" fmla="*/ 4545 h 419882"/>
                <a:gd name="connsiteX4" fmla="*/ 386830 w 390997"/>
                <a:gd name="connsiteY4" fmla="*/ 17191 h 419882"/>
                <a:gd name="connsiteX5" fmla="*/ 390480 w 390997"/>
                <a:gd name="connsiteY5" fmla="*/ 406348 h 419882"/>
                <a:gd name="connsiteX6" fmla="*/ 372807 w 390997"/>
                <a:gd name="connsiteY6" fmla="*/ 419389 h 419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0997" h="419882">
                  <a:moveTo>
                    <a:pt x="372807" y="419389"/>
                  </a:moveTo>
                  <a:lnTo>
                    <a:pt x="8293" y="224415"/>
                  </a:lnTo>
                  <a:cubicBezTo>
                    <a:pt x="-101" y="220908"/>
                    <a:pt x="473" y="208312"/>
                    <a:pt x="7667" y="203322"/>
                  </a:cubicBezTo>
                  <a:lnTo>
                    <a:pt x="363683" y="4545"/>
                  </a:lnTo>
                  <a:cubicBezTo>
                    <a:pt x="377342" y="-1481"/>
                    <a:pt x="385579" y="3508"/>
                    <a:pt x="386830" y="17191"/>
                  </a:cubicBezTo>
                  <a:lnTo>
                    <a:pt x="390480" y="406348"/>
                  </a:lnTo>
                  <a:cubicBezTo>
                    <a:pt x="391522" y="414498"/>
                    <a:pt x="380835" y="422649"/>
                    <a:pt x="372807" y="419389"/>
                  </a:cubicBezTo>
                  <a:close/>
                </a:path>
              </a:pathLst>
            </a:custGeom>
            <a:solidFill>
              <a:srgbClr val="F79520">
                <a:alpha val="50000"/>
              </a:srgbClr>
            </a:solidFill>
            <a:ln w="5200"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id="{03BA730E-3F03-441A-8E50-9F5F275E9324}"/>
                </a:ext>
              </a:extLst>
            </p:cNvPr>
            <p:cNvSpPr/>
            <p:nvPr/>
          </p:nvSpPr>
          <p:spPr>
            <a:xfrm flipH="1">
              <a:off x="11688942" y="3624778"/>
              <a:ext cx="193073" cy="207337"/>
            </a:xfrm>
            <a:custGeom>
              <a:avLst/>
              <a:gdLst>
                <a:gd name="connsiteX0" fmla="*/ 372807 w 390997"/>
                <a:gd name="connsiteY0" fmla="*/ 419389 h 419882"/>
                <a:gd name="connsiteX1" fmla="*/ 8293 w 390997"/>
                <a:gd name="connsiteY1" fmla="*/ 224415 h 419882"/>
                <a:gd name="connsiteX2" fmla="*/ 7667 w 390997"/>
                <a:gd name="connsiteY2" fmla="*/ 203322 h 419882"/>
                <a:gd name="connsiteX3" fmla="*/ 363683 w 390997"/>
                <a:gd name="connsiteY3" fmla="*/ 4545 h 419882"/>
                <a:gd name="connsiteX4" fmla="*/ 386830 w 390997"/>
                <a:gd name="connsiteY4" fmla="*/ 17191 h 419882"/>
                <a:gd name="connsiteX5" fmla="*/ 390480 w 390997"/>
                <a:gd name="connsiteY5" fmla="*/ 406348 h 419882"/>
                <a:gd name="connsiteX6" fmla="*/ 372807 w 390997"/>
                <a:gd name="connsiteY6" fmla="*/ 419389 h 419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0997" h="419882">
                  <a:moveTo>
                    <a:pt x="372807" y="419389"/>
                  </a:moveTo>
                  <a:lnTo>
                    <a:pt x="8293" y="224415"/>
                  </a:lnTo>
                  <a:cubicBezTo>
                    <a:pt x="-101" y="220908"/>
                    <a:pt x="473" y="208312"/>
                    <a:pt x="7667" y="203322"/>
                  </a:cubicBezTo>
                  <a:lnTo>
                    <a:pt x="363683" y="4545"/>
                  </a:lnTo>
                  <a:cubicBezTo>
                    <a:pt x="377342" y="-1481"/>
                    <a:pt x="385579" y="3508"/>
                    <a:pt x="386830" y="17191"/>
                  </a:cubicBezTo>
                  <a:lnTo>
                    <a:pt x="390480" y="406348"/>
                  </a:lnTo>
                  <a:cubicBezTo>
                    <a:pt x="391522" y="414498"/>
                    <a:pt x="380835" y="422649"/>
                    <a:pt x="372807" y="419389"/>
                  </a:cubicBezTo>
                  <a:close/>
                </a:path>
              </a:pathLst>
            </a:custGeom>
            <a:solidFill>
              <a:srgbClr val="EE202E">
                <a:alpha val="50000"/>
              </a:srgbClr>
            </a:solidFill>
            <a:ln w="5200"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B02FD727-AF0F-4FCB-8240-FC97DB9DA6F2}"/>
                </a:ext>
              </a:extLst>
            </p:cNvPr>
            <p:cNvSpPr/>
            <p:nvPr/>
          </p:nvSpPr>
          <p:spPr>
            <a:xfrm flipH="1">
              <a:off x="11711336" y="4076320"/>
              <a:ext cx="190499" cy="207337"/>
            </a:xfrm>
            <a:custGeom>
              <a:avLst/>
              <a:gdLst>
                <a:gd name="connsiteX0" fmla="*/ 3908 w 385784"/>
                <a:gd name="connsiteY0" fmla="*/ 410671 h 419882"/>
                <a:gd name="connsiteX1" fmla="*/ 2187 w 385784"/>
                <a:gd name="connsiteY1" fmla="*/ 14006 h 419882"/>
                <a:gd name="connsiteX2" fmla="*/ 21268 w 385784"/>
                <a:gd name="connsiteY2" fmla="*/ 3040 h 419882"/>
                <a:gd name="connsiteX3" fmla="*/ 379786 w 385784"/>
                <a:gd name="connsiteY3" fmla="*/ 197717 h 419882"/>
                <a:gd name="connsiteX4" fmla="*/ 379682 w 385784"/>
                <a:gd name="connsiteY4" fmla="*/ 223009 h 419882"/>
                <a:gd name="connsiteX5" fmla="*/ 24709 w 385784"/>
                <a:gd name="connsiteY5" fmla="*/ 418723 h 419882"/>
                <a:gd name="connsiteX6" fmla="*/ 3908 w 385784"/>
                <a:gd name="connsiteY6" fmla="*/ 410671 h 419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784" h="419882">
                  <a:moveTo>
                    <a:pt x="3908" y="410671"/>
                  </a:moveTo>
                  <a:lnTo>
                    <a:pt x="2187" y="14006"/>
                  </a:lnTo>
                  <a:cubicBezTo>
                    <a:pt x="1249" y="5362"/>
                    <a:pt x="13083" y="-418"/>
                    <a:pt x="21268" y="3040"/>
                  </a:cubicBezTo>
                  <a:lnTo>
                    <a:pt x="379786" y="197717"/>
                  </a:lnTo>
                  <a:cubicBezTo>
                    <a:pt x="392090" y="205967"/>
                    <a:pt x="391568" y="215204"/>
                    <a:pt x="379682" y="223009"/>
                  </a:cubicBezTo>
                  <a:lnTo>
                    <a:pt x="24709" y="418723"/>
                  </a:lnTo>
                  <a:cubicBezTo>
                    <a:pt x="17671" y="423663"/>
                    <a:pt x="4898" y="418921"/>
                    <a:pt x="3908" y="410671"/>
                  </a:cubicBezTo>
                  <a:close/>
                </a:path>
              </a:pathLst>
            </a:custGeom>
            <a:solidFill>
              <a:srgbClr val="F79520">
                <a:alpha val="35000"/>
              </a:srgbClr>
            </a:solidFill>
            <a:ln w="5200"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F3F93BD7-ADF0-4026-AD59-D596452D3FD5}"/>
                </a:ext>
              </a:extLst>
            </p:cNvPr>
            <p:cNvSpPr/>
            <p:nvPr/>
          </p:nvSpPr>
          <p:spPr>
            <a:xfrm flipH="1">
              <a:off x="11712880" y="3769292"/>
              <a:ext cx="190499" cy="207337"/>
            </a:xfrm>
            <a:custGeom>
              <a:avLst/>
              <a:gdLst>
                <a:gd name="connsiteX0" fmla="*/ 3908 w 385784"/>
                <a:gd name="connsiteY0" fmla="*/ 410672 h 419882"/>
                <a:gd name="connsiteX1" fmla="*/ 2187 w 385784"/>
                <a:gd name="connsiteY1" fmla="*/ 14006 h 419882"/>
                <a:gd name="connsiteX2" fmla="*/ 21268 w 385784"/>
                <a:gd name="connsiteY2" fmla="*/ 3040 h 419882"/>
                <a:gd name="connsiteX3" fmla="*/ 379838 w 385784"/>
                <a:gd name="connsiteY3" fmla="*/ 197668 h 419882"/>
                <a:gd name="connsiteX4" fmla="*/ 379734 w 385784"/>
                <a:gd name="connsiteY4" fmla="*/ 222959 h 419882"/>
                <a:gd name="connsiteX5" fmla="*/ 24709 w 385784"/>
                <a:gd name="connsiteY5" fmla="*/ 418674 h 419882"/>
                <a:gd name="connsiteX6" fmla="*/ 3908 w 385784"/>
                <a:gd name="connsiteY6" fmla="*/ 410672 h 419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784" h="419882">
                  <a:moveTo>
                    <a:pt x="3908" y="410672"/>
                  </a:moveTo>
                  <a:lnTo>
                    <a:pt x="2187" y="14006"/>
                  </a:lnTo>
                  <a:cubicBezTo>
                    <a:pt x="1249" y="5362"/>
                    <a:pt x="13083" y="-418"/>
                    <a:pt x="21268" y="3040"/>
                  </a:cubicBezTo>
                  <a:lnTo>
                    <a:pt x="379838" y="197668"/>
                  </a:lnTo>
                  <a:cubicBezTo>
                    <a:pt x="392142" y="205917"/>
                    <a:pt x="391621" y="215155"/>
                    <a:pt x="379734" y="222959"/>
                  </a:cubicBezTo>
                  <a:lnTo>
                    <a:pt x="24709" y="418674"/>
                  </a:lnTo>
                  <a:cubicBezTo>
                    <a:pt x="17671" y="423663"/>
                    <a:pt x="4898" y="418921"/>
                    <a:pt x="3908" y="410672"/>
                  </a:cubicBezTo>
                  <a:close/>
                </a:path>
              </a:pathLst>
            </a:custGeom>
            <a:solidFill>
              <a:srgbClr val="EE202E">
                <a:alpha val="35000"/>
              </a:srgbClr>
            </a:solidFill>
            <a:ln w="5200"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47AA9EB7-491B-489E-9816-6F332EBD0303}"/>
                </a:ext>
              </a:extLst>
            </p:cNvPr>
            <p:cNvSpPr/>
            <p:nvPr/>
          </p:nvSpPr>
          <p:spPr>
            <a:xfrm flipH="1">
              <a:off x="11451356" y="5779376"/>
              <a:ext cx="193073" cy="207337"/>
            </a:xfrm>
            <a:custGeom>
              <a:avLst/>
              <a:gdLst>
                <a:gd name="connsiteX0" fmla="*/ 21372 w 390997"/>
                <a:gd name="connsiteY0" fmla="*/ 2759 h 419882"/>
                <a:gd name="connsiteX1" fmla="*/ 385886 w 390997"/>
                <a:gd name="connsiteY1" fmla="*/ 197732 h 419882"/>
                <a:gd name="connsiteX2" fmla="*/ 386511 w 390997"/>
                <a:gd name="connsiteY2" fmla="*/ 218825 h 419882"/>
                <a:gd name="connsiteX3" fmla="*/ 30495 w 390997"/>
                <a:gd name="connsiteY3" fmla="*/ 417602 h 419882"/>
                <a:gd name="connsiteX4" fmla="*/ 2135 w 390997"/>
                <a:gd name="connsiteY4" fmla="*/ 404957 h 419882"/>
                <a:gd name="connsiteX5" fmla="*/ 3699 w 390997"/>
                <a:gd name="connsiteY5" fmla="*/ 15800 h 419882"/>
                <a:gd name="connsiteX6" fmla="*/ 21372 w 390997"/>
                <a:gd name="connsiteY6" fmla="*/ 2759 h 419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0997" h="419882">
                  <a:moveTo>
                    <a:pt x="21372" y="2759"/>
                  </a:moveTo>
                  <a:lnTo>
                    <a:pt x="385886" y="197732"/>
                  </a:lnTo>
                  <a:cubicBezTo>
                    <a:pt x="394279" y="201240"/>
                    <a:pt x="393705" y="213836"/>
                    <a:pt x="386511" y="218825"/>
                  </a:cubicBezTo>
                  <a:lnTo>
                    <a:pt x="30495" y="417602"/>
                  </a:lnTo>
                  <a:cubicBezTo>
                    <a:pt x="16836" y="423629"/>
                    <a:pt x="3386" y="418640"/>
                    <a:pt x="2135" y="404957"/>
                  </a:cubicBezTo>
                  <a:lnTo>
                    <a:pt x="3699" y="15800"/>
                  </a:lnTo>
                  <a:cubicBezTo>
                    <a:pt x="2656" y="7649"/>
                    <a:pt x="13343" y="-501"/>
                    <a:pt x="21372" y="2759"/>
                  </a:cubicBezTo>
                  <a:close/>
                </a:path>
              </a:pathLst>
            </a:custGeom>
            <a:solidFill>
              <a:srgbClr val="E9C9D9">
                <a:alpha val="70000"/>
              </a:srgbClr>
            </a:solidFill>
            <a:ln w="5200"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61F6D133-9547-4CB4-B7A5-EA79A5C6F056}"/>
                </a:ext>
              </a:extLst>
            </p:cNvPr>
            <p:cNvSpPr/>
            <p:nvPr/>
          </p:nvSpPr>
          <p:spPr>
            <a:xfrm flipH="1">
              <a:off x="11429990" y="5629821"/>
              <a:ext cx="190499" cy="207337"/>
            </a:xfrm>
            <a:custGeom>
              <a:avLst/>
              <a:gdLst>
                <a:gd name="connsiteX0" fmla="*/ 387086 w 385784"/>
                <a:gd name="connsiteY0" fmla="*/ 12055 h 419882"/>
                <a:gd name="connsiteX1" fmla="*/ 388806 w 385784"/>
                <a:gd name="connsiteY1" fmla="*/ 408721 h 419882"/>
                <a:gd name="connsiteX2" fmla="*/ 369726 w 385784"/>
                <a:gd name="connsiteY2" fmla="*/ 419687 h 419882"/>
                <a:gd name="connsiteX3" fmla="*/ 11155 w 385784"/>
                <a:gd name="connsiteY3" fmla="*/ 225059 h 419882"/>
                <a:gd name="connsiteX4" fmla="*/ 11259 w 385784"/>
                <a:gd name="connsiteY4" fmla="*/ 199768 h 419882"/>
                <a:gd name="connsiteX5" fmla="*/ 366233 w 385784"/>
                <a:gd name="connsiteY5" fmla="*/ 4053 h 419882"/>
                <a:gd name="connsiteX6" fmla="*/ 387086 w 385784"/>
                <a:gd name="connsiteY6" fmla="*/ 12055 h 419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784" h="419882">
                  <a:moveTo>
                    <a:pt x="387086" y="12055"/>
                  </a:moveTo>
                  <a:lnTo>
                    <a:pt x="388806" y="408721"/>
                  </a:lnTo>
                  <a:cubicBezTo>
                    <a:pt x="389745" y="417366"/>
                    <a:pt x="377911" y="423145"/>
                    <a:pt x="369726" y="419687"/>
                  </a:cubicBezTo>
                  <a:lnTo>
                    <a:pt x="11155" y="225059"/>
                  </a:lnTo>
                  <a:cubicBezTo>
                    <a:pt x="-1148" y="216810"/>
                    <a:pt x="-627" y="207573"/>
                    <a:pt x="11259" y="199768"/>
                  </a:cubicBezTo>
                  <a:lnTo>
                    <a:pt x="366233" y="4053"/>
                  </a:lnTo>
                  <a:cubicBezTo>
                    <a:pt x="373323" y="-936"/>
                    <a:pt x="386148" y="3856"/>
                    <a:pt x="387086" y="12055"/>
                  </a:cubicBezTo>
                  <a:close/>
                </a:path>
              </a:pathLst>
            </a:custGeom>
            <a:solidFill>
              <a:srgbClr val="E9C9D9"/>
            </a:solidFill>
            <a:ln w="5200"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696E5926-9904-4ED3-9EAF-AFFFEEA9B3EE}"/>
                </a:ext>
              </a:extLst>
            </p:cNvPr>
            <p:cNvSpPr/>
            <p:nvPr/>
          </p:nvSpPr>
          <p:spPr>
            <a:xfrm flipH="1">
              <a:off x="11691413" y="5779690"/>
              <a:ext cx="193073" cy="207337"/>
            </a:xfrm>
            <a:custGeom>
              <a:avLst/>
              <a:gdLst>
                <a:gd name="connsiteX0" fmla="*/ 372807 w 390997"/>
                <a:gd name="connsiteY0" fmla="*/ 419438 h 419882"/>
                <a:gd name="connsiteX1" fmla="*/ 8293 w 390997"/>
                <a:gd name="connsiteY1" fmla="*/ 224415 h 419882"/>
                <a:gd name="connsiteX2" fmla="*/ 7667 w 390997"/>
                <a:gd name="connsiteY2" fmla="*/ 203322 h 419882"/>
                <a:gd name="connsiteX3" fmla="*/ 363683 w 390997"/>
                <a:gd name="connsiteY3" fmla="*/ 4545 h 419882"/>
                <a:gd name="connsiteX4" fmla="*/ 392044 w 390997"/>
                <a:gd name="connsiteY4" fmla="*/ 17191 h 419882"/>
                <a:gd name="connsiteX5" fmla="*/ 390480 w 390997"/>
                <a:gd name="connsiteY5" fmla="*/ 406348 h 419882"/>
                <a:gd name="connsiteX6" fmla="*/ 372807 w 390997"/>
                <a:gd name="connsiteY6" fmla="*/ 419438 h 419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0997" h="419882">
                  <a:moveTo>
                    <a:pt x="372807" y="419438"/>
                  </a:moveTo>
                  <a:lnTo>
                    <a:pt x="8293" y="224415"/>
                  </a:lnTo>
                  <a:cubicBezTo>
                    <a:pt x="-101" y="220908"/>
                    <a:pt x="473" y="208312"/>
                    <a:pt x="7667" y="203322"/>
                  </a:cubicBezTo>
                  <a:lnTo>
                    <a:pt x="363683" y="4545"/>
                  </a:lnTo>
                  <a:cubicBezTo>
                    <a:pt x="377342" y="-1481"/>
                    <a:pt x="390792" y="3508"/>
                    <a:pt x="392044" y="17191"/>
                  </a:cubicBezTo>
                  <a:lnTo>
                    <a:pt x="390480" y="406348"/>
                  </a:lnTo>
                  <a:cubicBezTo>
                    <a:pt x="391522" y="414498"/>
                    <a:pt x="380835" y="422698"/>
                    <a:pt x="372807" y="419438"/>
                  </a:cubicBezTo>
                  <a:close/>
                </a:path>
              </a:pathLst>
            </a:custGeom>
            <a:solidFill>
              <a:srgbClr val="E9C9D9">
                <a:alpha val="50000"/>
              </a:srgbClr>
            </a:solidFill>
            <a:ln w="5200"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66267AAF-1302-440F-9EA2-F1448A75D7E2}"/>
                </a:ext>
              </a:extLst>
            </p:cNvPr>
            <p:cNvSpPr/>
            <p:nvPr/>
          </p:nvSpPr>
          <p:spPr>
            <a:xfrm flipH="1">
              <a:off x="11711207" y="5928983"/>
              <a:ext cx="190499" cy="207337"/>
            </a:xfrm>
            <a:custGeom>
              <a:avLst/>
              <a:gdLst>
                <a:gd name="connsiteX0" fmla="*/ 3908 w 385784"/>
                <a:gd name="connsiteY0" fmla="*/ 410672 h 419882"/>
                <a:gd name="connsiteX1" fmla="*/ 2187 w 385784"/>
                <a:gd name="connsiteY1" fmla="*/ 14006 h 419882"/>
                <a:gd name="connsiteX2" fmla="*/ 21268 w 385784"/>
                <a:gd name="connsiteY2" fmla="*/ 3040 h 419882"/>
                <a:gd name="connsiteX3" fmla="*/ 379838 w 385784"/>
                <a:gd name="connsiteY3" fmla="*/ 197668 h 419882"/>
                <a:gd name="connsiteX4" fmla="*/ 379734 w 385784"/>
                <a:gd name="connsiteY4" fmla="*/ 222960 h 419882"/>
                <a:gd name="connsiteX5" fmla="*/ 24761 w 385784"/>
                <a:gd name="connsiteY5" fmla="*/ 418674 h 419882"/>
                <a:gd name="connsiteX6" fmla="*/ 3908 w 385784"/>
                <a:gd name="connsiteY6" fmla="*/ 410672 h 419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784" h="419882">
                  <a:moveTo>
                    <a:pt x="3908" y="410672"/>
                  </a:moveTo>
                  <a:lnTo>
                    <a:pt x="2187" y="14006"/>
                  </a:lnTo>
                  <a:cubicBezTo>
                    <a:pt x="1249" y="5362"/>
                    <a:pt x="13083" y="-418"/>
                    <a:pt x="21268" y="3040"/>
                  </a:cubicBezTo>
                  <a:lnTo>
                    <a:pt x="379838" y="197668"/>
                  </a:lnTo>
                  <a:cubicBezTo>
                    <a:pt x="392142" y="205917"/>
                    <a:pt x="391621" y="215155"/>
                    <a:pt x="379734" y="222960"/>
                  </a:cubicBezTo>
                  <a:lnTo>
                    <a:pt x="24761" y="418674"/>
                  </a:lnTo>
                  <a:cubicBezTo>
                    <a:pt x="17671" y="423663"/>
                    <a:pt x="4898" y="418872"/>
                    <a:pt x="3908" y="410672"/>
                  </a:cubicBezTo>
                  <a:close/>
                </a:path>
              </a:pathLst>
            </a:custGeom>
            <a:solidFill>
              <a:srgbClr val="E9C9D9">
                <a:alpha val="35000"/>
              </a:srgbClr>
            </a:solidFill>
            <a:ln w="5200"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87DF9738-CE6D-4DC9-B326-BD26E022B0F8}"/>
                </a:ext>
              </a:extLst>
            </p:cNvPr>
            <p:cNvSpPr/>
            <p:nvPr/>
          </p:nvSpPr>
          <p:spPr>
            <a:xfrm flipH="1">
              <a:off x="11709302" y="5619515"/>
              <a:ext cx="193073" cy="207337"/>
            </a:xfrm>
            <a:custGeom>
              <a:avLst/>
              <a:gdLst>
                <a:gd name="connsiteX0" fmla="*/ 2135 w 390997"/>
                <a:gd name="connsiteY0" fmla="*/ 410672 h 419882"/>
                <a:gd name="connsiteX1" fmla="*/ 5628 w 390997"/>
                <a:gd name="connsiteY1" fmla="*/ 14006 h 419882"/>
                <a:gd name="connsiteX2" fmla="*/ 24708 w 390997"/>
                <a:gd name="connsiteY2" fmla="*/ 3040 h 419882"/>
                <a:gd name="connsiteX3" fmla="*/ 383279 w 390997"/>
                <a:gd name="connsiteY3" fmla="*/ 197668 h 419882"/>
                <a:gd name="connsiteX4" fmla="*/ 383175 w 390997"/>
                <a:gd name="connsiteY4" fmla="*/ 222960 h 419882"/>
                <a:gd name="connsiteX5" fmla="*/ 28097 w 390997"/>
                <a:gd name="connsiteY5" fmla="*/ 418674 h 419882"/>
                <a:gd name="connsiteX6" fmla="*/ 2135 w 390997"/>
                <a:gd name="connsiteY6" fmla="*/ 410672 h 419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0997" h="419882">
                  <a:moveTo>
                    <a:pt x="2135" y="410672"/>
                  </a:moveTo>
                  <a:lnTo>
                    <a:pt x="5628" y="14006"/>
                  </a:lnTo>
                  <a:cubicBezTo>
                    <a:pt x="4689" y="5362"/>
                    <a:pt x="16523" y="-418"/>
                    <a:pt x="24708" y="3040"/>
                  </a:cubicBezTo>
                  <a:lnTo>
                    <a:pt x="383279" y="197668"/>
                  </a:lnTo>
                  <a:cubicBezTo>
                    <a:pt x="395582" y="205917"/>
                    <a:pt x="395061" y="215155"/>
                    <a:pt x="383175" y="222960"/>
                  </a:cubicBezTo>
                  <a:lnTo>
                    <a:pt x="28097" y="418674"/>
                  </a:lnTo>
                  <a:cubicBezTo>
                    <a:pt x="21111" y="423663"/>
                    <a:pt x="3125" y="418872"/>
                    <a:pt x="2135" y="410672"/>
                  </a:cubicBezTo>
                  <a:close/>
                </a:path>
              </a:pathLst>
            </a:custGeom>
            <a:solidFill>
              <a:srgbClr val="41C4E0">
                <a:alpha val="35000"/>
              </a:srgbClr>
            </a:solidFill>
            <a:ln w="5200"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8E230EF3-1E89-4E75-BFBE-B498C1900062}"/>
                </a:ext>
              </a:extLst>
            </p:cNvPr>
            <p:cNvSpPr/>
            <p:nvPr/>
          </p:nvSpPr>
          <p:spPr>
            <a:xfrm flipH="1">
              <a:off x="11944744" y="1314828"/>
              <a:ext cx="195648" cy="209776"/>
            </a:xfrm>
            <a:custGeom>
              <a:avLst/>
              <a:gdLst>
                <a:gd name="connsiteX0" fmla="*/ 374582 w 396210"/>
                <a:gd name="connsiteY0" fmla="*/ 421071 h 424822"/>
                <a:gd name="connsiteX1" fmla="*/ 10068 w 396210"/>
                <a:gd name="connsiteY1" fmla="*/ 226097 h 424822"/>
                <a:gd name="connsiteX2" fmla="*/ 9443 w 396210"/>
                <a:gd name="connsiteY2" fmla="*/ 205005 h 424822"/>
                <a:gd name="connsiteX3" fmla="*/ 365459 w 396210"/>
                <a:gd name="connsiteY3" fmla="*/ 6227 h 424822"/>
                <a:gd name="connsiteX4" fmla="*/ 388606 w 396210"/>
                <a:gd name="connsiteY4" fmla="*/ 18873 h 424822"/>
                <a:gd name="connsiteX5" fmla="*/ 392255 w 396210"/>
                <a:gd name="connsiteY5" fmla="*/ 408030 h 424822"/>
                <a:gd name="connsiteX6" fmla="*/ 374582 w 396210"/>
                <a:gd name="connsiteY6" fmla="*/ 421071 h 424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210" h="424822">
                  <a:moveTo>
                    <a:pt x="374582" y="421071"/>
                  </a:moveTo>
                  <a:lnTo>
                    <a:pt x="10068" y="226097"/>
                  </a:lnTo>
                  <a:cubicBezTo>
                    <a:pt x="1675" y="222590"/>
                    <a:pt x="2248" y="209994"/>
                    <a:pt x="9443" y="205005"/>
                  </a:cubicBezTo>
                  <a:lnTo>
                    <a:pt x="365459" y="6227"/>
                  </a:lnTo>
                  <a:cubicBezTo>
                    <a:pt x="379118" y="201"/>
                    <a:pt x="387355" y="5190"/>
                    <a:pt x="388606" y="18873"/>
                  </a:cubicBezTo>
                  <a:lnTo>
                    <a:pt x="392255" y="408030"/>
                  </a:lnTo>
                  <a:cubicBezTo>
                    <a:pt x="393298" y="416181"/>
                    <a:pt x="382558" y="424331"/>
                    <a:pt x="374582" y="421071"/>
                  </a:cubicBezTo>
                  <a:close/>
                </a:path>
              </a:pathLst>
            </a:custGeom>
            <a:solidFill>
              <a:srgbClr val="EE202E">
                <a:alpha val="25000"/>
              </a:srgbClr>
            </a:solidFill>
            <a:ln w="9525"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84E86DAC-66A9-4A2B-A1E2-195ED20D61CD}"/>
                </a:ext>
              </a:extLst>
            </p:cNvPr>
            <p:cNvSpPr/>
            <p:nvPr/>
          </p:nvSpPr>
          <p:spPr>
            <a:xfrm flipH="1">
              <a:off x="11969712" y="1464098"/>
              <a:ext cx="193073" cy="209776"/>
            </a:xfrm>
            <a:custGeom>
              <a:avLst/>
              <a:gdLst>
                <a:gd name="connsiteX0" fmla="*/ 5683 w 390997"/>
                <a:gd name="connsiteY0" fmla="*/ 412354 h 424822"/>
                <a:gd name="connsiteX1" fmla="*/ 3963 w 390997"/>
                <a:gd name="connsiteY1" fmla="*/ 15688 h 424822"/>
                <a:gd name="connsiteX2" fmla="*/ 23043 w 390997"/>
                <a:gd name="connsiteY2" fmla="*/ 4722 h 424822"/>
                <a:gd name="connsiteX3" fmla="*/ 381614 w 390997"/>
                <a:gd name="connsiteY3" fmla="*/ 199350 h 424822"/>
                <a:gd name="connsiteX4" fmla="*/ 381509 w 390997"/>
                <a:gd name="connsiteY4" fmla="*/ 224642 h 424822"/>
                <a:gd name="connsiteX5" fmla="*/ 26536 w 390997"/>
                <a:gd name="connsiteY5" fmla="*/ 420356 h 424822"/>
                <a:gd name="connsiteX6" fmla="*/ 5683 w 390997"/>
                <a:gd name="connsiteY6" fmla="*/ 412354 h 424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0997" h="424822">
                  <a:moveTo>
                    <a:pt x="5683" y="412354"/>
                  </a:moveTo>
                  <a:lnTo>
                    <a:pt x="3963" y="15688"/>
                  </a:lnTo>
                  <a:cubicBezTo>
                    <a:pt x="3024" y="7044"/>
                    <a:pt x="14858" y="1264"/>
                    <a:pt x="23043" y="4722"/>
                  </a:cubicBezTo>
                  <a:lnTo>
                    <a:pt x="381614" y="199350"/>
                  </a:lnTo>
                  <a:cubicBezTo>
                    <a:pt x="393917" y="207599"/>
                    <a:pt x="393396" y="216837"/>
                    <a:pt x="381509" y="224642"/>
                  </a:cubicBezTo>
                  <a:lnTo>
                    <a:pt x="26536" y="420356"/>
                  </a:lnTo>
                  <a:cubicBezTo>
                    <a:pt x="19446" y="425345"/>
                    <a:pt x="6673" y="420603"/>
                    <a:pt x="5683" y="412354"/>
                  </a:cubicBezTo>
                  <a:close/>
                </a:path>
              </a:pathLst>
            </a:custGeom>
            <a:solidFill>
              <a:srgbClr val="EE202E">
                <a:alpha val="15000"/>
              </a:srgbClr>
            </a:solidFill>
            <a:ln w="9525"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5CD05431-7DFF-4774-8BC7-068ED2BE6F2A}"/>
                </a:ext>
              </a:extLst>
            </p:cNvPr>
            <p:cNvSpPr/>
            <p:nvPr/>
          </p:nvSpPr>
          <p:spPr>
            <a:xfrm flipH="1">
              <a:off x="11966261" y="2686987"/>
              <a:ext cx="193073" cy="207337"/>
            </a:xfrm>
            <a:custGeom>
              <a:avLst/>
              <a:gdLst>
                <a:gd name="connsiteX0" fmla="*/ 21372 w 390997"/>
                <a:gd name="connsiteY0" fmla="*/ 2759 h 419882"/>
                <a:gd name="connsiteX1" fmla="*/ 385885 w 390997"/>
                <a:gd name="connsiteY1" fmla="*/ 197732 h 419882"/>
                <a:gd name="connsiteX2" fmla="*/ 386511 w 390997"/>
                <a:gd name="connsiteY2" fmla="*/ 218825 h 419882"/>
                <a:gd name="connsiteX3" fmla="*/ 30495 w 390997"/>
                <a:gd name="connsiteY3" fmla="*/ 417603 h 419882"/>
                <a:gd name="connsiteX4" fmla="*/ 2135 w 390997"/>
                <a:gd name="connsiteY4" fmla="*/ 404957 h 419882"/>
                <a:gd name="connsiteX5" fmla="*/ 3699 w 390997"/>
                <a:gd name="connsiteY5" fmla="*/ 15800 h 419882"/>
                <a:gd name="connsiteX6" fmla="*/ 21372 w 390997"/>
                <a:gd name="connsiteY6" fmla="*/ 2759 h 419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0997" h="419882">
                  <a:moveTo>
                    <a:pt x="21372" y="2759"/>
                  </a:moveTo>
                  <a:lnTo>
                    <a:pt x="385885" y="197732"/>
                  </a:lnTo>
                  <a:cubicBezTo>
                    <a:pt x="394279" y="201240"/>
                    <a:pt x="393705" y="213836"/>
                    <a:pt x="386511" y="218825"/>
                  </a:cubicBezTo>
                  <a:lnTo>
                    <a:pt x="30495" y="417603"/>
                  </a:lnTo>
                  <a:cubicBezTo>
                    <a:pt x="16836" y="423629"/>
                    <a:pt x="3386" y="418640"/>
                    <a:pt x="2135" y="404957"/>
                  </a:cubicBezTo>
                  <a:lnTo>
                    <a:pt x="3699" y="15800"/>
                  </a:lnTo>
                  <a:cubicBezTo>
                    <a:pt x="2656" y="7649"/>
                    <a:pt x="13343" y="-501"/>
                    <a:pt x="21372" y="2759"/>
                  </a:cubicBezTo>
                  <a:close/>
                </a:path>
              </a:pathLst>
            </a:custGeom>
            <a:solidFill>
              <a:srgbClr val="3B549A">
                <a:alpha val="15000"/>
              </a:srgbClr>
            </a:solidFill>
            <a:ln w="5200"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888F6DC5-CE93-4464-9CC3-C4CCC736DF8A}"/>
                </a:ext>
              </a:extLst>
            </p:cNvPr>
            <p:cNvSpPr/>
            <p:nvPr/>
          </p:nvSpPr>
          <p:spPr>
            <a:xfrm flipH="1">
              <a:off x="11947443" y="2537418"/>
              <a:ext cx="190499" cy="207337"/>
            </a:xfrm>
            <a:custGeom>
              <a:avLst/>
              <a:gdLst>
                <a:gd name="connsiteX0" fmla="*/ 387086 w 385784"/>
                <a:gd name="connsiteY0" fmla="*/ 12034 h 419882"/>
                <a:gd name="connsiteX1" fmla="*/ 388806 w 385784"/>
                <a:gd name="connsiteY1" fmla="*/ 408699 h 419882"/>
                <a:gd name="connsiteX2" fmla="*/ 369726 w 385784"/>
                <a:gd name="connsiteY2" fmla="*/ 419666 h 419882"/>
                <a:gd name="connsiteX3" fmla="*/ 11155 w 385784"/>
                <a:gd name="connsiteY3" fmla="*/ 225038 h 419882"/>
                <a:gd name="connsiteX4" fmla="*/ 11259 w 385784"/>
                <a:gd name="connsiteY4" fmla="*/ 199746 h 419882"/>
                <a:gd name="connsiteX5" fmla="*/ 366233 w 385784"/>
                <a:gd name="connsiteY5" fmla="*/ 4032 h 419882"/>
                <a:gd name="connsiteX6" fmla="*/ 387086 w 385784"/>
                <a:gd name="connsiteY6" fmla="*/ 12034 h 419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784" h="419882">
                  <a:moveTo>
                    <a:pt x="387086" y="12034"/>
                  </a:moveTo>
                  <a:lnTo>
                    <a:pt x="388806" y="408699"/>
                  </a:lnTo>
                  <a:cubicBezTo>
                    <a:pt x="389745" y="417344"/>
                    <a:pt x="377911" y="423123"/>
                    <a:pt x="369726" y="419666"/>
                  </a:cubicBezTo>
                  <a:lnTo>
                    <a:pt x="11155" y="225038"/>
                  </a:lnTo>
                  <a:cubicBezTo>
                    <a:pt x="-1148" y="216788"/>
                    <a:pt x="-627" y="207551"/>
                    <a:pt x="11259" y="199746"/>
                  </a:cubicBezTo>
                  <a:lnTo>
                    <a:pt x="366233" y="4032"/>
                  </a:lnTo>
                  <a:cubicBezTo>
                    <a:pt x="373323" y="-908"/>
                    <a:pt x="386096" y="3834"/>
                    <a:pt x="387086" y="12034"/>
                  </a:cubicBezTo>
                  <a:close/>
                </a:path>
              </a:pathLst>
            </a:custGeom>
            <a:solidFill>
              <a:srgbClr val="3B549A">
                <a:alpha val="25000"/>
              </a:srgbClr>
            </a:solidFill>
            <a:ln w="5200" cap="flat">
              <a:noFill/>
              <a:prstDash val="solid"/>
              <a:miter/>
            </a:ln>
          </p:spPr>
          <p:txBody>
            <a:bodyPr rtlCol="0" anchor="ctr"/>
            <a:lstStyle/>
            <a:p>
              <a:endParaRPr lang="en-US"/>
            </a:p>
          </p:txBody>
        </p:sp>
        <p:sp>
          <p:nvSpPr>
            <p:cNvPr id="78" name="Freeform: Shape 77">
              <a:extLst>
                <a:ext uri="{FF2B5EF4-FFF2-40B4-BE49-F238E27FC236}">
                  <a16:creationId xmlns:a16="http://schemas.microsoft.com/office/drawing/2014/main" id="{AAE39316-3591-4306-A171-7F00C04E40E2}"/>
                </a:ext>
              </a:extLst>
            </p:cNvPr>
            <p:cNvSpPr/>
            <p:nvPr/>
          </p:nvSpPr>
          <p:spPr>
            <a:xfrm flipH="1">
              <a:off x="11945899" y="2846896"/>
              <a:ext cx="193073" cy="207337"/>
            </a:xfrm>
            <a:custGeom>
              <a:avLst/>
              <a:gdLst>
                <a:gd name="connsiteX0" fmla="*/ 392299 w 390997"/>
                <a:gd name="connsiteY0" fmla="*/ 12064 h 419882"/>
                <a:gd name="connsiteX1" fmla="*/ 388806 w 390997"/>
                <a:gd name="connsiteY1" fmla="*/ 408729 h 419882"/>
                <a:gd name="connsiteX2" fmla="*/ 369726 w 390997"/>
                <a:gd name="connsiteY2" fmla="*/ 419696 h 419882"/>
                <a:gd name="connsiteX3" fmla="*/ 11155 w 390997"/>
                <a:gd name="connsiteY3" fmla="*/ 225068 h 419882"/>
                <a:gd name="connsiteX4" fmla="*/ 11259 w 390997"/>
                <a:gd name="connsiteY4" fmla="*/ 199776 h 419882"/>
                <a:gd name="connsiteX5" fmla="*/ 366233 w 390997"/>
                <a:gd name="connsiteY5" fmla="*/ 4061 h 419882"/>
                <a:gd name="connsiteX6" fmla="*/ 392299 w 390997"/>
                <a:gd name="connsiteY6" fmla="*/ 12064 h 419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0997" h="419882">
                  <a:moveTo>
                    <a:pt x="392299" y="12064"/>
                  </a:moveTo>
                  <a:lnTo>
                    <a:pt x="388806" y="408729"/>
                  </a:lnTo>
                  <a:cubicBezTo>
                    <a:pt x="389745" y="417374"/>
                    <a:pt x="377911" y="423154"/>
                    <a:pt x="369726" y="419696"/>
                  </a:cubicBezTo>
                  <a:lnTo>
                    <a:pt x="11155" y="225068"/>
                  </a:lnTo>
                  <a:cubicBezTo>
                    <a:pt x="-1148" y="216818"/>
                    <a:pt x="-627" y="207581"/>
                    <a:pt x="11259" y="199776"/>
                  </a:cubicBezTo>
                  <a:lnTo>
                    <a:pt x="366233" y="4061"/>
                  </a:lnTo>
                  <a:cubicBezTo>
                    <a:pt x="373323" y="-928"/>
                    <a:pt x="391309" y="3815"/>
                    <a:pt x="392299" y="12064"/>
                  </a:cubicBezTo>
                  <a:close/>
                </a:path>
              </a:pathLst>
            </a:custGeom>
            <a:solidFill>
              <a:srgbClr val="92278D">
                <a:alpha val="25000"/>
              </a:srgbClr>
            </a:solidFill>
            <a:ln w="5200" cap="flat">
              <a:no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id="{11C6A06B-B275-43FD-B148-9221F03D035F}"/>
                </a:ext>
              </a:extLst>
            </p:cNvPr>
            <p:cNvSpPr/>
            <p:nvPr/>
          </p:nvSpPr>
          <p:spPr>
            <a:xfrm flipH="1">
              <a:off x="11968630" y="1769486"/>
              <a:ext cx="193073" cy="207337"/>
            </a:xfrm>
            <a:custGeom>
              <a:avLst/>
              <a:gdLst>
                <a:gd name="connsiteX0" fmla="*/ 21372 w 390997"/>
                <a:gd name="connsiteY0" fmla="*/ 2759 h 419882"/>
                <a:gd name="connsiteX1" fmla="*/ 385885 w 390997"/>
                <a:gd name="connsiteY1" fmla="*/ 197732 h 419882"/>
                <a:gd name="connsiteX2" fmla="*/ 386511 w 390997"/>
                <a:gd name="connsiteY2" fmla="*/ 218825 h 419882"/>
                <a:gd name="connsiteX3" fmla="*/ 30495 w 390997"/>
                <a:gd name="connsiteY3" fmla="*/ 417602 h 419882"/>
                <a:gd name="connsiteX4" fmla="*/ 2135 w 390997"/>
                <a:gd name="connsiteY4" fmla="*/ 404957 h 419882"/>
                <a:gd name="connsiteX5" fmla="*/ 3699 w 390997"/>
                <a:gd name="connsiteY5" fmla="*/ 15800 h 419882"/>
                <a:gd name="connsiteX6" fmla="*/ 21372 w 390997"/>
                <a:gd name="connsiteY6" fmla="*/ 2759 h 419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0997" h="419882">
                  <a:moveTo>
                    <a:pt x="21372" y="2759"/>
                  </a:moveTo>
                  <a:lnTo>
                    <a:pt x="385885" y="197732"/>
                  </a:lnTo>
                  <a:cubicBezTo>
                    <a:pt x="394279" y="201240"/>
                    <a:pt x="393705" y="213836"/>
                    <a:pt x="386511" y="218825"/>
                  </a:cubicBezTo>
                  <a:lnTo>
                    <a:pt x="30495" y="417602"/>
                  </a:lnTo>
                  <a:cubicBezTo>
                    <a:pt x="16836" y="423629"/>
                    <a:pt x="3386" y="418640"/>
                    <a:pt x="2135" y="404957"/>
                  </a:cubicBezTo>
                  <a:lnTo>
                    <a:pt x="3699" y="15800"/>
                  </a:lnTo>
                  <a:cubicBezTo>
                    <a:pt x="2656" y="7649"/>
                    <a:pt x="13343" y="-502"/>
                    <a:pt x="21372" y="2759"/>
                  </a:cubicBezTo>
                  <a:close/>
                </a:path>
              </a:pathLst>
            </a:custGeom>
            <a:solidFill>
              <a:srgbClr val="F79520">
                <a:alpha val="15000"/>
              </a:srgbClr>
            </a:solidFill>
            <a:ln w="5200" cap="flat">
              <a:no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id="{30D736A1-3A93-429E-BEB2-2E77B8ECC38A}"/>
                </a:ext>
              </a:extLst>
            </p:cNvPr>
            <p:cNvSpPr/>
            <p:nvPr/>
          </p:nvSpPr>
          <p:spPr>
            <a:xfrm flipH="1">
              <a:off x="11948293" y="1929395"/>
              <a:ext cx="190499" cy="207337"/>
            </a:xfrm>
            <a:custGeom>
              <a:avLst/>
              <a:gdLst>
                <a:gd name="connsiteX0" fmla="*/ 387086 w 385784"/>
                <a:gd name="connsiteY0" fmla="*/ 12064 h 419882"/>
                <a:gd name="connsiteX1" fmla="*/ 388806 w 385784"/>
                <a:gd name="connsiteY1" fmla="*/ 408729 h 419882"/>
                <a:gd name="connsiteX2" fmla="*/ 369726 w 385784"/>
                <a:gd name="connsiteY2" fmla="*/ 419696 h 419882"/>
                <a:gd name="connsiteX3" fmla="*/ 11155 w 385784"/>
                <a:gd name="connsiteY3" fmla="*/ 225068 h 419882"/>
                <a:gd name="connsiteX4" fmla="*/ 11259 w 385784"/>
                <a:gd name="connsiteY4" fmla="*/ 199776 h 419882"/>
                <a:gd name="connsiteX5" fmla="*/ 366233 w 385784"/>
                <a:gd name="connsiteY5" fmla="*/ 4061 h 419882"/>
                <a:gd name="connsiteX6" fmla="*/ 387086 w 385784"/>
                <a:gd name="connsiteY6" fmla="*/ 12064 h 419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784" h="419882">
                  <a:moveTo>
                    <a:pt x="387086" y="12064"/>
                  </a:moveTo>
                  <a:lnTo>
                    <a:pt x="388806" y="408729"/>
                  </a:lnTo>
                  <a:cubicBezTo>
                    <a:pt x="389745" y="417374"/>
                    <a:pt x="377911" y="423153"/>
                    <a:pt x="369726" y="419696"/>
                  </a:cubicBezTo>
                  <a:lnTo>
                    <a:pt x="11155" y="225068"/>
                  </a:lnTo>
                  <a:cubicBezTo>
                    <a:pt x="-1148" y="216818"/>
                    <a:pt x="-627" y="207581"/>
                    <a:pt x="11259" y="199776"/>
                  </a:cubicBezTo>
                  <a:lnTo>
                    <a:pt x="366233" y="4061"/>
                  </a:lnTo>
                  <a:cubicBezTo>
                    <a:pt x="373323" y="-928"/>
                    <a:pt x="386148" y="3814"/>
                    <a:pt x="387086" y="12064"/>
                  </a:cubicBezTo>
                  <a:close/>
                </a:path>
              </a:pathLst>
            </a:custGeom>
            <a:solidFill>
              <a:srgbClr val="EBE711">
                <a:alpha val="25000"/>
              </a:srgbClr>
            </a:solidFill>
            <a:ln w="5200" cap="flat">
              <a:no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id="{D821C01F-DB98-4B99-8FA0-F0241AADEFF0}"/>
                </a:ext>
              </a:extLst>
            </p:cNvPr>
            <p:cNvSpPr/>
            <p:nvPr/>
          </p:nvSpPr>
          <p:spPr>
            <a:xfrm flipH="1">
              <a:off x="11948654" y="1627736"/>
              <a:ext cx="190499" cy="207337"/>
            </a:xfrm>
            <a:custGeom>
              <a:avLst/>
              <a:gdLst>
                <a:gd name="connsiteX0" fmla="*/ 387086 w 385784"/>
                <a:gd name="connsiteY0" fmla="*/ 12055 h 419882"/>
                <a:gd name="connsiteX1" fmla="*/ 388806 w 385784"/>
                <a:gd name="connsiteY1" fmla="*/ 408721 h 419882"/>
                <a:gd name="connsiteX2" fmla="*/ 369726 w 385784"/>
                <a:gd name="connsiteY2" fmla="*/ 419687 h 419882"/>
                <a:gd name="connsiteX3" fmla="*/ 11155 w 385784"/>
                <a:gd name="connsiteY3" fmla="*/ 225059 h 419882"/>
                <a:gd name="connsiteX4" fmla="*/ 11259 w 385784"/>
                <a:gd name="connsiteY4" fmla="*/ 199768 h 419882"/>
                <a:gd name="connsiteX5" fmla="*/ 366233 w 385784"/>
                <a:gd name="connsiteY5" fmla="*/ 4053 h 419882"/>
                <a:gd name="connsiteX6" fmla="*/ 387086 w 385784"/>
                <a:gd name="connsiteY6" fmla="*/ 12055 h 419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784" h="419882">
                  <a:moveTo>
                    <a:pt x="387086" y="12055"/>
                  </a:moveTo>
                  <a:lnTo>
                    <a:pt x="388806" y="408721"/>
                  </a:lnTo>
                  <a:cubicBezTo>
                    <a:pt x="389745" y="417365"/>
                    <a:pt x="377911" y="423145"/>
                    <a:pt x="369726" y="419687"/>
                  </a:cubicBezTo>
                  <a:lnTo>
                    <a:pt x="11155" y="225059"/>
                  </a:lnTo>
                  <a:cubicBezTo>
                    <a:pt x="-1148" y="216810"/>
                    <a:pt x="-627" y="207572"/>
                    <a:pt x="11259" y="199768"/>
                  </a:cubicBezTo>
                  <a:lnTo>
                    <a:pt x="366233" y="4053"/>
                  </a:lnTo>
                  <a:cubicBezTo>
                    <a:pt x="373323" y="-936"/>
                    <a:pt x="386148" y="3855"/>
                    <a:pt x="387086" y="12055"/>
                  </a:cubicBezTo>
                  <a:close/>
                </a:path>
              </a:pathLst>
            </a:custGeom>
            <a:solidFill>
              <a:srgbClr val="F79520">
                <a:alpha val="25000"/>
              </a:srgbClr>
            </a:solidFill>
            <a:ln w="5200" cap="flat">
              <a:no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id="{A5A7B22E-06DC-458F-B1D0-9B1EE9FDFC67}"/>
                </a:ext>
              </a:extLst>
            </p:cNvPr>
            <p:cNvSpPr/>
            <p:nvPr/>
          </p:nvSpPr>
          <p:spPr>
            <a:xfrm flipH="1">
              <a:off x="11944795" y="2226379"/>
              <a:ext cx="193073" cy="207337"/>
            </a:xfrm>
            <a:custGeom>
              <a:avLst/>
              <a:gdLst>
                <a:gd name="connsiteX0" fmla="*/ 372807 w 390997"/>
                <a:gd name="connsiteY0" fmla="*/ 419389 h 419882"/>
                <a:gd name="connsiteX1" fmla="*/ 8293 w 390997"/>
                <a:gd name="connsiteY1" fmla="*/ 224415 h 419882"/>
                <a:gd name="connsiteX2" fmla="*/ 7667 w 390997"/>
                <a:gd name="connsiteY2" fmla="*/ 203322 h 419882"/>
                <a:gd name="connsiteX3" fmla="*/ 363683 w 390997"/>
                <a:gd name="connsiteY3" fmla="*/ 4545 h 419882"/>
                <a:gd name="connsiteX4" fmla="*/ 386830 w 390997"/>
                <a:gd name="connsiteY4" fmla="*/ 17191 h 419882"/>
                <a:gd name="connsiteX5" fmla="*/ 390480 w 390997"/>
                <a:gd name="connsiteY5" fmla="*/ 406348 h 419882"/>
                <a:gd name="connsiteX6" fmla="*/ 372807 w 390997"/>
                <a:gd name="connsiteY6" fmla="*/ 419389 h 419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0997" h="419882">
                  <a:moveTo>
                    <a:pt x="372807" y="419389"/>
                  </a:moveTo>
                  <a:lnTo>
                    <a:pt x="8293" y="224415"/>
                  </a:lnTo>
                  <a:cubicBezTo>
                    <a:pt x="-101" y="220908"/>
                    <a:pt x="473" y="208312"/>
                    <a:pt x="7667" y="203322"/>
                  </a:cubicBezTo>
                  <a:lnTo>
                    <a:pt x="363683" y="4545"/>
                  </a:lnTo>
                  <a:cubicBezTo>
                    <a:pt x="377342" y="-1481"/>
                    <a:pt x="385579" y="3508"/>
                    <a:pt x="386830" y="17191"/>
                  </a:cubicBezTo>
                  <a:lnTo>
                    <a:pt x="390480" y="406348"/>
                  </a:lnTo>
                  <a:cubicBezTo>
                    <a:pt x="391522" y="414449"/>
                    <a:pt x="380835" y="422649"/>
                    <a:pt x="372807" y="419389"/>
                  </a:cubicBezTo>
                  <a:close/>
                </a:path>
              </a:pathLst>
            </a:custGeom>
            <a:solidFill>
              <a:srgbClr val="019247">
                <a:alpha val="25000"/>
              </a:srgbClr>
            </a:solidFill>
            <a:ln w="5200" cap="flat">
              <a:no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id="{1F19F18E-DC5D-41B5-8964-638B0F3D32CD}"/>
                </a:ext>
              </a:extLst>
            </p:cNvPr>
            <p:cNvSpPr/>
            <p:nvPr/>
          </p:nvSpPr>
          <p:spPr>
            <a:xfrm flipH="1">
              <a:off x="11969736" y="2375648"/>
              <a:ext cx="190499" cy="207337"/>
            </a:xfrm>
            <a:custGeom>
              <a:avLst/>
              <a:gdLst>
                <a:gd name="connsiteX0" fmla="*/ 3908 w 385784"/>
                <a:gd name="connsiteY0" fmla="*/ 410671 h 419882"/>
                <a:gd name="connsiteX1" fmla="*/ 2187 w 385784"/>
                <a:gd name="connsiteY1" fmla="*/ 14006 h 419882"/>
                <a:gd name="connsiteX2" fmla="*/ 21268 w 385784"/>
                <a:gd name="connsiteY2" fmla="*/ 3040 h 419882"/>
                <a:gd name="connsiteX3" fmla="*/ 379838 w 385784"/>
                <a:gd name="connsiteY3" fmla="*/ 197668 h 419882"/>
                <a:gd name="connsiteX4" fmla="*/ 379734 w 385784"/>
                <a:gd name="connsiteY4" fmla="*/ 222959 h 419882"/>
                <a:gd name="connsiteX5" fmla="*/ 24761 w 385784"/>
                <a:gd name="connsiteY5" fmla="*/ 418674 h 419882"/>
                <a:gd name="connsiteX6" fmla="*/ 3908 w 385784"/>
                <a:gd name="connsiteY6" fmla="*/ 410671 h 419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784" h="419882">
                  <a:moveTo>
                    <a:pt x="3908" y="410671"/>
                  </a:moveTo>
                  <a:lnTo>
                    <a:pt x="2187" y="14006"/>
                  </a:lnTo>
                  <a:cubicBezTo>
                    <a:pt x="1249" y="5362"/>
                    <a:pt x="13083" y="-418"/>
                    <a:pt x="21268" y="3040"/>
                  </a:cubicBezTo>
                  <a:lnTo>
                    <a:pt x="379838" y="197668"/>
                  </a:lnTo>
                  <a:cubicBezTo>
                    <a:pt x="392142" y="205917"/>
                    <a:pt x="391620" y="215155"/>
                    <a:pt x="379734" y="222959"/>
                  </a:cubicBezTo>
                  <a:lnTo>
                    <a:pt x="24761" y="418674"/>
                  </a:lnTo>
                  <a:cubicBezTo>
                    <a:pt x="17671" y="423663"/>
                    <a:pt x="4846" y="418872"/>
                    <a:pt x="3908" y="410671"/>
                  </a:cubicBezTo>
                  <a:close/>
                </a:path>
              </a:pathLst>
            </a:custGeom>
            <a:solidFill>
              <a:srgbClr val="019247">
                <a:alpha val="15000"/>
              </a:srgbClr>
            </a:solidFill>
            <a:ln w="5200" cap="flat">
              <a:noFill/>
              <a:prstDash val="solid"/>
              <a:miter/>
            </a:ln>
          </p:spPr>
          <p:txBody>
            <a:bodyPr rtlCol="0" anchor="ctr"/>
            <a:lstStyle/>
            <a:p>
              <a:endParaRPr lang="en-US"/>
            </a:p>
          </p:txBody>
        </p:sp>
        <p:sp>
          <p:nvSpPr>
            <p:cNvPr id="84" name="Freeform: Shape 83">
              <a:extLst>
                <a:ext uri="{FF2B5EF4-FFF2-40B4-BE49-F238E27FC236}">
                  <a16:creationId xmlns:a16="http://schemas.microsoft.com/office/drawing/2014/main" id="{2CD18F56-1457-4ED0-B4BD-FBDA6468DB1B}"/>
                </a:ext>
              </a:extLst>
            </p:cNvPr>
            <p:cNvSpPr/>
            <p:nvPr/>
          </p:nvSpPr>
          <p:spPr>
            <a:xfrm flipH="1">
              <a:off x="11971307" y="2068620"/>
              <a:ext cx="190499" cy="207337"/>
            </a:xfrm>
            <a:custGeom>
              <a:avLst/>
              <a:gdLst>
                <a:gd name="connsiteX0" fmla="*/ 3908 w 385784"/>
                <a:gd name="connsiteY0" fmla="*/ 410672 h 419882"/>
                <a:gd name="connsiteX1" fmla="*/ 2187 w 385784"/>
                <a:gd name="connsiteY1" fmla="*/ 14006 h 419882"/>
                <a:gd name="connsiteX2" fmla="*/ 21268 w 385784"/>
                <a:gd name="connsiteY2" fmla="*/ 3040 h 419882"/>
                <a:gd name="connsiteX3" fmla="*/ 379838 w 385784"/>
                <a:gd name="connsiteY3" fmla="*/ 197668 h 419882"/>
                <a:gd name="connsiteX4" fmla="*/ 379734 w 385784"/>
                <a:gd name="connsiteY4" fmla="*/ 222959 h 419882"/>
                <a:gd name="connsiteX5" fmla="*/ 24761 w 385784"/>
                <a:gd name="connsiteY5" fmla="*/ 418674 h 419882"/>
                <a:gd name="connsiteX6" fmla="*/ 3908 w 385784"/>
                <a:gd name="connsiteY6" fmla="*/ 410672 h 419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784" h="419882">
                  <a:moveTo>
                    <a:pt x="3908" y="410672"/>
                  </a:moveTo>
                  <a:lnTo>
                    <a:pt x="2187" y="14006"/>
                  </a:lnTo>
                  <a:cubicBezTo>
                    <a:pt x="1249" y="5362"/>
                    <a:pt x="13083" y="-418"/>
                    <a:pt x="21268" y="3040"/>
                  </a:cubicBezTo>
                  <a:lnTo>
                    <a:pt x="379838" y="197668"/>
                  </a:lnTo>
                  <a:cubicBezTo>
                    <a:pt x="392142" y="205917"/>
                    <a:pt x="391620" y="215155"/>
                    <a:pt x="379734" y="222959"/>
                  </a:cubicBezTo>
                  <a:lnTo>
                    <a:pt x="24761" y="418674"/>
                  </a:lnTo>
                  <a:cubicBezTo>
                    <a:pt x="17671" y="423663"/>
                    <a:pt x="4898" y="418872"/>
                    <a:pt x="3908" y="410672"/>
                  </a:cubicBezTo>
                  <a:close/>
                </a:path>
              </a:pathLst>
            </a:custGeom>
            <a:solidFill>
              <a:srgbClr val="EBE711">
                <a:alpha val="15000"/>
              </a:srgbClr>
            </a:solidFill>
            <a:ln w="5200"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BA4D8874-F265-448B-8B08-45756EF643AF}"/>
                </a:ext>
              </a:extLst>
            </p:cNvPr>
            <p:cNvSpPr/>
            <p:nvPr/>
          </p:nvSpPr>
          <p:spPr>
            <a:xfrm flipH="1">
              <a:off x="11942067" y="3160149"/>
              <a:ext cx="195648" cy="209776"/>
            </a:xfrm>
            <a:custGeom>
              <a:avLst/>
              <a:gdLst>
                <a:gd name="connsiteX0" fmla="*/ 374582 w 396210"/>
                <a:gd name="connsiteY0" fmla="*/ 421071 h 424822"/>
                <a:gd name="connsiteX1" fmla="*/ 10068 w 396210"/>
                <a:gd name="connsiteY1" fmla="*/ 226097 h 424822"/>
                <a:gd name="connsiteX2" fmla="*/ 9443 w 396210"/>
                <a:gd name="connsiteY2" fmla="*/ 205005 h 424822"/>
                <a:gd name="connsiteX3" fmla="*/ 365459 w 396210"/>
                <a:gd name="connsiteY3" fmla="*/ 6227 h 424822"/>
                <a:gd name="connsiteX4" fmla="*/ 388606 w 396210"/>
                <a:gd name="connsiteY4" fmla="*/ 18873 h 424822"/>
                <a:gd name="connsiteX5" fmla="*/ 392255 w 396210"/>
                <a:gd name="connsiteY5" fmla="*/ 408030 h 424822"/>
                <a:gd name="connsiteX6" fmla="*/ 374582 w 396210"/>
                <a:gd name="connsiteY6" fmla="*/ 421071 h 424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210" h="424822">
                  <a:moveTo>
                    <a:pt x="374582" y="421071"/>
                  </a:moveTo>
                  <a:lnTo>
                    <a:pt x="10068" y="226097"/>
                  </a:lnTo>
                  <a:cubicBezTo>
                    <a:pt x="1675" y="222590"/>
                    <a:pt x="2248" y="209994"/>
                    <a:pt x="9443" y="205005"/>
                  </a:cubicBezTo>
                  <a:lnTo>
                    <a:pt x="365459" y="6227"/>
                  </a:lnTo>
                  <a:cubicBezTo>
                    <a:pt x="379118" y="201"/>
                    <a:pt x="387355" y="5190"/>
                    <a:pt x="388606" y="18873"/>
                  </a:cubicBezTo>
                  <a:lnTo>
                    <a:pt x="392255" y="408030"/>
                  </a:lnTo>
                  <a:cubicBezTo>
                    <a:pt x="393298" y="416181"/>
                    <a:pt x="382610" y="424381"/>
                    <a:pt x="374582" y="421071"/>
                  </a:cubicBezTo>
                  <a:close/>
                </a:path>
              </a:pathLst>
            </a:custGeom>
            <a:solidFill>
              <a:srgbClr val="41C4E0">
                <a:alpha val="25000"/>
              </a:srgbClr>
            </a:solidFill>
            <a:ln w="9525"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CEF585D0-F5A8-4A6F-9D39-C7D70665FEAC}"/>
                </a:ext>
              </a:extLst>
            </p:cNvPr>
            <p:cNvSpPr/>
            <p:nvPr/>
          </p:nvSpPr>
          <p:spPr>
            <a:xfrm flipH="1">
              <a:off x="11967009" y="3309443"/>
              <a:ext cx="193073" cy="209776"/>
            </a:xfrm>
            <a:custGeom>
              <a:avLst/>
              <a:gdLst>
                <a:gd name="connsiteX0" fmla="*/ 5683 w 390997"/>
                <a:gd name="connsiteY0" fmla="*/ 412354 h 424822"/>
                <a:gd name="connsiteX1" fmla="*/ 3963 w 390997"/>
                <a:gd name="connsiteY1" fmla="*/ 15689 h 424822"/>
                <a:gd name="connsiteX2" fmla="*/ 23043 w 390997"/>
                <a:gd name="connsiteY2" fmla="*/ 4722 h 424822"/>
                <a:gd name="connsiteX3" fmla="*/ 381614 w 390997"/>
                <a:gd name="connsiteY3" fmla="*/ 199350 h 424822"/>
                <a:gd name="connsiteX4" fmla="*/ 381510 w 390997"/>
                <a:gd name="connsiteY4" fmla="*/ 224642 h 424822"/>
                <a:gd name="connsiteX5" fmla="*/ 26536 w 390997"/>
                <a:gd name="connsiteY5" fmla="*/ 420356 h 424822"/>
                <a:gd name="connsiteX6" fmla="*/ 5683 w 390997"/>
                <a:gd name="connsiteY6" fmla="*/ 412354 h 424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0997" h="424822">
                  <a:moveTo>
                    <a:pt x="5683" y="412354"/>
                  </a:moveTo>
                  <a:lnTo>
                    <a:pt x="3963" y="15689"/>
                  </a:lnTo>
                  <a:cubicBezTo>
                    <a:pt x="3024" y="7044"/>
                    <a:pt x="14858" y="1264"/>
                    <a:pt x="23043" y="4722"/>
                  </a:cubicBezTo>
                  <a:lnTo>
                    <a:pt x="381614" y="199350"/>
                  </a:lnTo>
                  <a:cubicBezTo>
                    <a:pt x="393917" y="207599"/>
                    <a:pt x="393396" y="216837"/>
                    <a:pt x="381510" y="224642"/>
                  </a:cubicBezTo>
                  <a:lnTo>
                    <a:pt x="26536" y="420356"/>
                  </a:lnTo>
                  <a:cubicBezTo>
                    <a:pt x="19446" y="425346"/>
                    <a:pt x="6673" y="420554"/>
                    <a:pt x="5683" y="412354"/>
                  </a:cubicBezTo>
                  <a:close/>
                </a:path>
              </a:pathLst>
            </a:custGeom>
            <a:solidFill>
              <a:srgbClr val="41C4E0">
                <a:alpha val="15000"/>
              </a:srgbClr>
            </a:solidFill>
            <a:ln w="9525"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8B9E42E9-3458-4C27-9DBF-8FEAD248821C}"/>
                </a:ext>
              </a:extLst>
            </p:cNvPr>
            <p:cNvSpPr/>
            <p:nvPr/>
          </p:nvSpPr>
          <p:spPr>
            <a:xfrm flipH="1">
              <a:off x="11968554" y="2999975"/>
              <a:ext cx="193073" cy="209776"/>
            </a:xfrm>
            <a:custGeom>
              <a:avLst/>
              <a:gdLst>
                <a:gd name="connsiteX0" fmla="*/ 5683 w 390997"/>
                <a:gd name="connsiteY0" fmla="*/ 412354 h 424822"/>
                <a:gd name="connsiteX1" fmla="*/ 3963 w 390997"/>
                <a:gd name="connsiteY1" fmla="*/ 15689 h 424822"/>
                <a:gd name="connsiteX2" fmla="*/ 23043 w 390997"/>
                <a:gd name="connsiteY2" fmla="*/ 4722 h 424822"/>
                <a:gd name="connsiteX3" fmla="*/ 381614 w 390997"/>
                <a:gd name="connsiteY3" fmla="*/ 199350 h 424822"/>
                <a:gd name="connsiteX4" fmla="*/ 381510 w 390997"/>
                <a:gd name="connsiteY4" fmla="*/ 224642 h 424822"/>
                <a:gd name="connsiteX5" fmla="*/ 26536 w 390997"/>
                <a:gd name="connsiteY5" fmla="*/ 420356 h 424822"/>
                <a:gd name="connsiteX6" fmla="*/ 5683 w 390997"/>
                <a:gd name="connsiteY6" fmla="*/ 412354 h 424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0997" h="424822">
                  <a:moveTo>
                    <a:pt x="5683" y="412354"/>
                  </a:moveTo>
                  <a:lnTo>
                    <a:pt x="3963" y="15689"/>
                  </a:lnTo>
                  <a:cubicBezTo>
                    <a:pt x="3024" y="7044"/>
                    <a:pt x="14858" y="1264"/>
                    <a:pt x="23043" y="4722"/>
                  </a:cubicBezTo>
                  <a:lnTo>
                    <a:pt x="381614" y="199350"/>
                  </a:lnTo>
                  <a:cubicBezTo>
                    <a:pt x="393917" y="207599"/>
                    <a:pt x="393396" y="216837"/>
                    <a:pt x="381510" y="224642"/>
                  </a:cubicBezTo>
                  <a:lnTo>
                    <a:pt x="26536" y="420356"/>
                  </a:lnTo>
                  <a:cubicBezTo>
                    <a:pt x="19446" y="425296"/>
                    <a:pt x="6621" y="420554"/>
                    <a:pt x="5683" y="412354"/>
                  </a:cubicBezTo>
                  <a:close/>
                </a:path>
              </a:pathLst>
            </a:custGeom>
            <a:solidFill>
              <a:srgbClr val="92278D">
                <a:alpha val="15000"/>
              </a:srgbClr>
            </a:solidFill>
            <a:ln w="9525" cap="flat">
              <a:noFill/>
              <a:prstDash val="solid"/>
              <a:miter/>
            </a:ln>
          </p:spPr>
          <p:txBody>
            <a:bodyPr rtlCol="0" anchor="ctr"/>
            <a:lstStyle/>
            <a:p>
              <a:endParaRPr lang="en-US"/>
            </a:p>
          </p:txBody>
        </p:sp>
        <p:sp>
          <p:nvSpPr>
            <p:cNvPr id="101" name="Freeform: Shape 100">
              <a:extLst>
                <a:ext uri="{FF2B5EF4-FFF2-40B4-BE49-F238E27FC236}">
                  <a16:creationId xmlns:a16="http://schemas.microsoft.com/office/drawing/2014/main" id="{416DA927-F3AC-4396-B5D4-AEAAE0FF28B9}"/>
                </a:ext>
              </a:extLst>
            </p:cNvPr>
            <p:cNvSpPr/>
            <p:nvPr/>
          </p:nvSpPr>
          <p:spPr>
            <a:xfrm flipH="1">
              <a:off x="11968501" y="3619685"/>
              <a:ext cx="193073" cy="207337"/>
            </a:xfrm>
            <a:custGeom>
              <a:avLst/>
              <a:gdLst>
                <a:gd name="connsiteX0" fmla="*/ 21372 w 390997"/>
                <a:gd name="connsiteY0" fmla="*/ 2759 h 419882"/>
                <a:gd name="connsiteX1" fmla="*/ 385886 w 390997"/>
                <a:gd name="connsiteY1" fmla="*/ 197732 h 419882"/>
                <a:gd name="connsiteX2" fmla="*/ 386511 w 390997"/>
                <a:gd name="connsiteY2" fmla="*/ 218825 h 419882"/>
                <a:gd name="connsiteX3" fmla="*/ 30495 w 390997"/>
                <a:gd name="connsiteY3" fmla="*/ 417602 h 419882"/>
                <a:gd name="connsiteX4" fmla="*/ 2135 w 390997"/>
                <a:gd name="connsiteY4" fmla="*/ 404957 h 419882"/>
                <a:gd name="connsiteX5" fmla="*/ 3699 w 390997"/>
                <a:gd name="connsiteY5" fmla="*/ 15800 h 419882"/>
                <a:gd name="connsiteX6" fmla="*/ 21372 w 390997"/>
                <a:gd name="connsiteY6" fmla="*/ 2759 h 419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0997" h="419882">
                  <a:moveTo>
                    <a:pt x="21372" y="2759"/>
                  </a:moveTo>
                  <a:lnTo>
                    <a:pt x="385886" y="197732"/>
                  </a:lnTo>
                  <a:cubicBezTo>
                    <a:pt x="394279" y="201240"/>
                    <a:pt x="393705" y="213836"/>
                    <a:pt x="386511" y="218825"/>
                  </a:cubicBezTo>
                  <a:lnTo>
                    <a:pt x="30495" y="417602"/>
                  </a:lnTo>
                  <a:cubicBezTo>
                    <a:pt x="16836" y="423629"/>
                    <a:pt x="3386" y="418640"/>
                    <a:pt x="2135" y="404957"/>
                  </a:cubicBezTo>
                  <a:lnTo>
                    <a:pt x="3699" y="15800"/>
                  </a:lnTo>
                  <a:cubicBezTo>
                    <a:pt x="2656" y="7649"/>
                    <a:pt x="13343" y="-501"/>
                    <a:pt x="21372" y="2759"/>
                  </a:cubicBezTo>
                  <a:close/>
                </a:path>
              </a:pathLst>
            </a:custGeom>
            <a:solidFill>
              <a:srgbClr val="E9C9D9">
                <a:alpha val="15000"/>
              </a:srgbClr>
            </a:solidFill>
            <a:ln w="5200" cap="flat">
              <a:noFill/>
              <a:prstDash val="solid"/>
              <a:miter/>
            </a:ln>
          </p:spPr>
          <p:txBody>
            <a:bodyPr rtlCol="0" anchor="ctr"/>
            <a:lstStyle/>
            <a:p>
              <a:endParaRPr lang="en-US"/>
            </a:p>
          </p:txBody>
        </p:sp>
        <p:sp>
          <p:nvSpPr>
            <p:cNvPr id="102" name="Freeform: Shape 101">
              <a:extLst>
                <a:ext uri="{FF2B5EF4-FFF2-40B4-BE49-F238E27FC236}">
                  <a16:creationId xmlns:a16="http://schemas.microsoft.com/office/drawing/2014/main" id="{8F382110-C31C-4E25-A2D6-18A76CC89A73}"/>
                </a:ext>
              </a:extLst>
            </p:cNvPr>
            <p:cNvSpPr/>
            <p:nvPr/>
          </p:nvSpPr>
          <p:spPr>
            <a:xfrm flipH="1">
              <a:off x="11947135" y="3470130"/>
              <a:ext cx="190499" cy="207337"/>
            </a:xfrm>
            <a:custGeom>
              <a:avLst/>
              <a:gdLst>
                <a:gd name="connsiteX0" fmla="*/ 387086 w 385784"/>
                <a:gd name="connsiteY0" fmla="*/ 12055 h 419882"/>
                <a:gd name="connsiteX1" fmla="*/ 388806 w 385784"/>
                <a:gd name="connsiteY1" fmla="*/ 408721 h 419882"/>
                <a:gd name="connsiteX2" fmla="*/ 369726 w 385784"/>
                <a:gd name="connsiteY2" fmla="*/ 419687 h 419882"/>
                <a:gd name="connsiteX3" fmla="*/ 11155 w 385784"/>
                <a:gd name="connsiteY3" fmla="*/ 225059 h 419882"/>
                <a:gd name="connsiteX4" fmla="*/ 11259 w 385784"/>
                <a:gd name="connsiteY4" fmla="*/ 199768 h 419882"/>
                <a:gd name="connsiteX5" fmla="*/ 366233 w 385784"/>
                <a:gd name="connsiteY5" fmla="*/ 4053 h 419882"/>
                <a:gd name="connsiteX6" fmla="*/ 387086 w 385784"/>
                <a:gd name="connsiteY6" fmla="*/ 12055 h 419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784" h="419882">
                  <a:moveTo>
                    <a:pt x="387086" y="12055"/>
                  </a:moveTo>
                  <a:lnTo>
                    <a:pt x="388806" y="408721"/>
                  </a:lnTo>
                  <a:cubicBezTo>
                    <a:pt x="389745" y="417366"/>
                    <a:pt x="377911" y="423145"/>
                    <a:pt x="369726" y="419687"/>
                  </a:cubicBezTo>
                  <a:lnTo>
                    <a:pt x="11155" y="225059"/>
                  </a:lnTo>
                  <a:cubicBezTo>
                    <a:pt x="-1148" y="216810"/>
                    <a:pt x="-627" y="207573"/>
                    <a:pt x="11259" y="199768"/>
                  </a:cubicBezTo>
                  <a:lnTo>
                    <a:pt x="366233" y="4053"/>
                  </a:lnTo>
                  <a:cubicBezTo>
                    <a:pt x="373323" y="-936"/>
                    <a:pt x="386148" y="3856"/>
                    <a:pt x="387086" y="12055"/>
                  </a:cubicBezTo>
                  <a:close/>
                </a:path>
              </a:pathLst>
            </a:custGeom>
            <a:solidFill>
              <a:srgbClr val="E9C9D9">
                <a:alpha val="25000"/>
              </a:srgbClr>
            </a:solidFill>
            <a:ln w="5200" cap="flat">
              <a:noFill/>
              <a:prstDash val="solid"/>
              <a:miter/>
            </a:ln>
          </p:spPr>
          <p:txBody>
            <a:bodyPr rtlCol="0" anchor="ctr"/>
            <a:lstStyle/>
            <a:p>
              <a:endParaRPr lang="en-US"/>
            </a:p>
          </p:txBody>
        </p:sp>
        <p:sp>
          <p:nvSpPr>
            <p:cNvPr id="107" name="Freeform: Shape 106">
              <a:extLst>
                <a:ext uri="{FF2B5EF4-FFF2-40B4-BE49-F238E27FC236}">
                  <a16:creationId xmlns:a16="http://schemas.microsoft.com/office/drawing/2014/main" id="{9BD328A6-2013-40FE-A8FB-3983FB945AA6}"/>
                </a:ext>
              </a:extLst>
            </p:cNvPr>
            <p:cNvSpPr/>
            <p:nvPr/>
          </p:nvSpPr>
          <p:spPr>
            <a:xfrm flipH="1">
              <a:off x="11951331" y="3765826"/>
              <a:ext cx="195648" cy="209776"/>
            </a:xfrm>
            <a:custGeom>
              <a:avLst/>
              <a:gdLst>
                <a:gd name="connsiteX0" fmla="*/ 374582 w 396210"/>
                <a:gd name="connsiteY0" fmla="*/ 421071 h 424822"/>
                <a:gd name="connsiteX1" fmla="*/ 10068 w 396210"/>
                <a:gd name="connsiteY1" fmla="*/ 226097 h 424822"/>
                <a:gd name="connsiteX2" fmla="*/ 9443 w 396210"/>
                <a:gd name="connsiteY2" fmla="*/ 205005 h 424822"/>
                <a:gd name="connsiteX3" fmla="*/ 365459 w 396210"/>
                <a:gd name="connsiteY3" fmla="*/ 6227 h 424822"/>
                <a:gd name="connsiteX4" fmla="*/ 388606 w 396210"/>
                <a:gd name="connsiteY4" fmla="*/ 18873 h 424822"/>
                <a:gd name="connsiteX5" fmla="*/ 392255 w 396210"/>
                <a:gd name="connsiteY5" fmla="*/ 408030 h 424822"/>
                <a:gd name="connsiteX6" fmla="*/ 374582 w 396210"/>
                <a:gd name="connsiteY6" fmla="*/ 421071 h 424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210" h="424822">
                  <a:moveTo>
                    <a:pt x="374582" y="421071"/>
                  </a:moveTo>
                  <a:lnTo>
                    <a:pt x="10068" y="226097"/>
                  </a:lnTo>
                  <a:cubicBezTo>
                    <a:pt x="1675" y="222590"/>
                    <a:pt x="2248" y="209994"/>
                    <a:pt x="9443" y="205005"/>
                  </a:cubicBezTo>
                  <a:lnTo>
                    <a:pt x="365459" y="6227"/>
                  </a:lnTo>
                  <a:cubicBezTo>
                    <a:pt x="379118" y="201"/>
                    <a:pt x="387355" y="5190"/>
                    <a:pt x="388606" y="18873"/>
                  </a:cubicBezTo>
                  <a:lnTo>
                    <a:pt x="392255" y="408030"/>
                  </a:lnTo>
                  <a:cubicBezTo>
                    <a:pt x="393298" y="416181"/>
                    <a:pt x="382558" y="424331"/>
                    <a:pt x="374582" y="421071"/>
                  </a:cubicBezTo>
                  <a:close/>
                </a:path>
              </a:pathLst>
            </a:custGeom>
            <a:solidFill>
              <a:srgbClr val="EE202E">
                <a:alpha val="25000"/>
              </a:srgbClr>
            </a:solidFill>
            <a:ln w="9525" cap="flat">
              <a:noFill/>
              <a:prstDash val="solid"/>
              <a:miter/>
            </a:ln>
          </p:spPr>
          <p:txBody>
            <a:bodyPr rtlCol="0" anchor="ctr"/>
            <a:lstStyle/>
            <a:p>
              <a:endParaRPr lang="en-US"/>
            </a:p>
          </p:txBody>
        </p:sp>
        <p:sp>
          <p:nvSpPr>
            <p:cNvPr id="108" name="Freeform: Shape 107">
              <a:extLst>
                <a:ext uri="{FF2B5EF4-FFF2-40B4-BE49-F238E27FC236}">
                  <a16:creationId xmlns:a16="http://schemas.microsoft.com/office/drawing/2014/main" id="{8F273A53-36F7-405B-A0ED-DBD86255451A}"/>
                </a:ext>
              </a:extLst>
            </p:cNvPr>
            <p:cNvSpPr/>
            <p:nvPr/>
          </p:nvSpPr>
          <p:spPr>
            <a:xfrm flipH="1">
              <a:off x="11976299" y="3915096"/>
              <a:ext cx="193073" cy="209776"/>
            </a:xfrm>
            <a:custGeom>
              <a:avLst/>
              <a:gdLst>
                <a:gd name="connsiteX0" fmla="*/ 5683 w 390997"/>
                <a:gd name="connsiteY0" fmla="*/ 412354 h 424822"/>
                <a:gd name="connsiteX1" fmla="*/ 3963 w 390997"/>
                <a:gd name="connsiteY1" fmla="*/ 15688 h 424822"/>
                <a:gd name="connsiteX2" fmla="*/ 23043 w 390997"/>
                <a:gd name="connsiteY2" fmla="*/ 4722 h 424822"/>
                <a:gd name="connsiteX3" fmla="*/ 381614 w 390997"/>
                <a:gd name="connsiteY3" fmla="*/ 199350 h 424822"/>
                <a:gd name="connsiteX4" fmla="*/ 381509 w 390997"/>
                <a:gd name="connsiteY4" fmla="*/ 224642 h 424822"/>
                <a:gd name="connsiteX5" fmla="*/ 26536 w 390997"/>
                <a:gd name="connsiteY5" fmla="*/ 420356 h 424822"/>
                <a:gd name="connsiteX6" fmla="*/ 5683 w 390997"/>
                <a:gd name="connsiteY6" fmla="*/ 412354 h 424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0997" h="424822">
                  <a:moveTo>
                    <a:pt x="5683" y="412354"/>
                  </a:moveTo>
                  <a:lnTo>
                    <a:pt x="3963" y="15688"/>
                  </a:lnTo>
                  <a:cubicBezTo>
                    <a:pt x="3024" y="7044"/>
                    <a:pt x="14858" y="1264"/>
                    <a:pt x="23043" y="4722"/>
                  </a:cubicBezTo>
                  <a:lnTo>
                    <a:pt x="381614" y="199350"/>
                  </a:lnTo>
                  <a:cubicBezTo>
                    <a:pt x="393917" y="207599"/>
                    <a:pt x="393396" y="216837"/>
                    <a:pt x="381509" y="224642"/>
                  </a:cubicBezTo>
                  <a:lnTo>
                    <a:pt x="26536" y="420356"/>
                  </a:lnTo>
                  <a:cubicBezTo>
                    <a:pt x="19446" y="425345"/>
                    <a:pt x="6673" y="420603"/>
                    <a:pt x="5683" y="412354"/>
                  </a:cubicBezTo>
                  <a:close/>
                </a:path>
              </a:pathLst>
            </a:custGeom>
            <a:solidFill>
              <a:srgbClr val="EE202E">
                <a:alpha val="15000"/>
              </a:srgbClr>
            </a:solidFill>
            <a:ln w="9525" cap="flat">
              <a:noFill/>
              <a:prstDash val="solid"/>
              <a:miter/>
            </a:ln>
          </p:spPr>
          <p:txBody>
            <a:bodyPr rtlCol="0" anchor="ctr"/>
            <a:lstStyle/>
            <a:p>
              <a:endParaRPr lang="en-US"/>
            </a:p>
          </p:txBody>
        </p:sp>
        <p:sp>
          <p:nvSpPr>
            <p:cNvPr id="109" name="Freeform: Shape 108">
              <a:extLst>
                <a:ext uri="{FF2B5EF4-FFF2-40B4-BE49-F238E27FC236}">
                  <a16:creationId xmlns:a16="http://schemas.microsoft.com/office/drawing/2014/main" id="{C7B98BB2-965C-400C-A680-7412D3F1DD49}"/>
                </a:ext>
              </a:extLst>
            </p:cNvPr>
            <p:cNvSpPr/>
            <p:nvPr/>
          </p:nvSpPr>
          <p:spPr>
            <a:xfrm flipH="1">
              <a:off x="11972848" y="5137985"/>
              <a:ext cx="193073" cy="207337"/>
            </a:xfrm>
            <a:custGeom>
              <a:avLst/>
              <a:gdLst>
                <a:gd name="connsiteX0" fmla="*/ 21372 w 390997"/>
                <a:gd name="connsiteY0" fmla="*/ 2759 h 419882"/>
                <a:gd name="connsiteX1" fmla="*/ 385885 w 390997"/>
                <a:gd name="connsiteY1" fmla="*/ 197732 h 419882"/>
                <a:gd name="connsiteX2" fmla="*/ 386511 w 390997"/>
                <a:gd name="connsiteY2" fmla="*/ 218825 h 419882"/>
                <a:gd name="connsiteX3" fmla="*/ 30495 w 390997"/>
                <a:gd name="connsiteY3" fmla="*/ 417603 h 419882"/>
                <a:gd name="connsiteX4" fmla="*/ 2135 w 390997"/>
                <a:gd name="connsiteY4" fmla="*/ 404957 h 419882"/>
                <a:gd name="connsiteX5" fmla="*/ 3699 w 390997"/>
                <a:gd name="connsiteY5" fmla="*/ 15800 h 419882"/>
                <a:gd name="connsiteX6" fmla="*/ 21372 w 390997"/>
                <a:gd name="connsiteY6" fmla="*/ 2759 h 419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0997" h="419882">
                  <a:moveTo>
                    <a:pt x="21372" y="2759"/>
                  </a:moveTo>
                  <a:lnTo>
                    <a:pt x="385885" y="197732"/>
                  </a:lnTo>
                  <a:cubicBezTo>
                    <a:pt x="394279" y="201240"/>
                    <a:pt x="393705" y="213836"/>
                    <a:pt x="386511" y="218825"/>
                  </a:cubicBezTo>
                  <a:lnTo>
                    <a:pt x="30495" y="417603"/>
                  </a:lnTo>
                  <a:cubicBezTo>
                    <a:pt x="16836" y="423629"/>
                    <a:pt x="3386" y="418640"/>
                    <a:pt x="2135" y="404957"/>
                  </a:cubicBezTo>
                  <a:lnTo>
                    <a:pt x="3699" y="15800"/>
                  </a:lnTo>
                  <a:cubicBezTo>
                    <a:pt x="2656" y="7649"/>
                    <a:pt x="13343" y="-501"/>
                    <a:pt x="21372" y="2759"/>
                  </a:cubicBezTo>
                  <a:close/>
                </a:path>
              </a:pathLst>
            </a:custGeom>
            <a:solidFill>
              <a:srgbClr val="3B549A">
                <a:alpha val="15000"/>
              </a:srgbClr>
            </a:solidFill>
            <a:ln w="5200" cap="flat">
              <a:no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id="{0F36B0A3-7019-423D-B11B-0644934AB608}"/>
                </a:ext>
              </a:extLst>
            </p:cNvPr>
            <p:cNvSpPr/>
            <p:nvPr/>
          </p:nvSpPr>
          <p:spPr>
            <a:xfrm flipH="1">
              <a:off x="11954030" y="4988416"/>
              <a:ext cx="190499" cy="207337"/>
            </a:xfrm>
            <a:custGeom>
              <a:avLst/>
              <a:gdLst>
                <a:gd name="connsiteX0" fmla="*/ 387086 w 385784"/>
                <a:gd name="connsiteY0" fmla="*/ 12034 h 419882"/>
                <a:gd name="connsiteX1" fmla="*/ 388806 w 385784"/>
                <a:gd name="connsiteY1" fmla="*/ 408699 h 419882"/>
                <a:gd name="connsiteX2" fmla="*/ 369726 w 385784"/>
                <a:gd name="connsiteY2" fmla="*/ 419666 h 419882"/>
                <a:gd name="connsiteX3" fmla="*/ 11155 w 385784"/>
                <a:gd name="connsiteY3" fmla="*/ 225038 h 419882"/>
                <a:gd name="connsiteX4" fmla="*/ 11259 w 385784"/>
                <a:gd name="connsiteY4" fmla="*/ 199746 h 419882"/>
                <a:gd name="connsiteX5" fmla="*/ 366233 w 385784"/>
                <a:gd name="connsiteY5" fmla="*/ 4032 h 419882"/>
                <a:gd name="connsiteX6" fmla="*/ 387086 w 385784"/>
                <a:gd name="connsiteY6" fmla="*/ 12034 h 419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784" h="419882">
                  <a:moveTo>
                    <a:pt x="387086" y="12034"/>
                  </a:moveTo>
                  <a:lnTo>
                    <a:pt x="388806" y="408699"/>
                  </a:lnTo>
                  <a:cubicBezTo>
                    <a:pt x="389745" y="417344"/>
                    <a:pt x="377911" y="423123"/>
                    <a:pt x="369726" y="419666"/>
                  </a:cubicBezTo>
                  <a:lnTo>
                    <a:pt x="11155" y="225038"/>
                  </a:lnTo>
                  <a:cubicBezTo>
                    <a:pt x="-1148" y="216788"/>
                    <a:pt x="-627" y="207551"/>
                    <a:pt x="11259" y="199746"/>
                  </a:cubicBezTo>
                  <a:lnTo>
                    <a:pt x="366233" y="4032"/>
                  </a:lnTo>
                  <a:cubicBezTo>
                    <a:pt x="373323" y="-908"/>
                    <a:pt x="386096" y="3834"/>
                    <a:pt x="387086" y="12034"/>
                  </a:cubicBezTo>
                  <a:close/>
                </a:path>
              </a:pathLst>
            </a:custGeom>
            <a:solidFill>
              <a:srgbClr val="3B549A">
                <a:alpha val="25000"/>
              </a:srgbClr>
            </a:solidFill>
            <a:ln w="5200" cap="flat">
              <a:noFill/>
              <a:prstDash val="solid"/>
              <a:miter/>
            </a:ln>
          </p:spPr>
          <p:txBody>
            <a:bodyPr rtlCol="0" anchor="ctr"/>
            <a:lstStyle/>
            <a:p>
              <a:endParaRPr lang="en-US"/>
            </a:p>
          </p:txBody>
        </p:sp>
        <p:sp>
          <p:nvSpPr>
            <p:cNvPr id="111" name="Freeform: Shape 110">
              <a:extLst>
                <a:ext uri="{FF2B5EF4-FFF2-40B4-BE49-F238E27FC236}">
                  <a16:creationId xmlns:a16="http://schemas.microsoft.com/office/drawing/2014/main" id="{DCD9DDEB-AFC5-4492-A7CA-307B8E71B2AF}"/>
                </a:ext>
              </a:extLst>
            </p:cNvPr>
            <p:cNvSpPr/>
            <p:nvPr/>
          </p:nvSpPr>
          <p:spPr>
            <a:xfrm flipH="1">
              <a:off x="11952486" y="5297894"/>
              <a:ext cx="193073" cy="207337"/>
            </a:xfrm>
            <a:custGeom>
              <a:avLst/>
              <a:gdLst>
                <a:gd name="connsiteX0" fmla="*/ 392299 w 390997"/>
                <a:gd name="connsiteY0" fmla="*/ 12064 h 419882"/>
                <a:gd name="connsiteX1" fmla="*/ 388806 w 390997"/>
                <a:gd name="connsiteY1" fmla="*/ 408729 h 419882"/>
                <a:gd name="connsiteX2" fmla="*/ 369726 w 390997"/>
                <a:gd name="connsiteY2" fmla="*/ 419696 h 419882"/>
                <a:gd name="connsiteX3" fmla="*/ 11155 w 390997"/>
                <a:gd name="connsiteY3" fmla="*/ 225068 h 419882"/>
                <a:gd name="connsiteX4" fmla="*/ 11259 w 390997"/>
                <a:gd name="connsiteY4" fmla="*/ 199776 h 419882"/>
                <a:gd name="connsiteX5" fmla="*/ 366233 w 390997"/>
                <a:gd name="connsiteY5" fmla="*/ 4061 h 419882"/>
                <a:gd name="connsiteX6" fmla="*/ 392299 w 390997"/>
                <a:gd name="connsiteY6" fmla="*/ 12064 h 419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0997" h="419882">
                  <a:moveTo>
                    <a:pt x="392299" y="12064"/>
                  </a:moveTo>
                  <a:lnTo>
                    <a:pt x="388806" y="408729"/>
                  </a:lnTo>
                  <a:cubicBezTo>
                    <a:pt x="389745" y="417374"/>
                    <a:pt x="377911" y="423154"/>
                    <a:pt x="369726" y="419696"/>
                  </a:cubicBezTo>
                  <a:lnTo>
                    <a:pt x="11155" y="225068"/>
                  </a:lnTo>
                  <a:cubicBezTo>
                    <a:pt x="-1148" y="216818"/>
                    <a:pt x="-627" y="207581"/>
                    <a:pt x="11259" y="199776"/>
                  </a:cubicBezTo>
                  <a:lnTo>
                    <a:pt x="366233" y="4061"/>
                  </a:lnTo>
                  <a:cubicBezTo>
                    <a:pt x="373323" y="-928"/>
                    <a:pt x="391309" y="3815"/>
                    <a:pt x="392299" y="12064"/>
                  </a:cubicBezTo>
                  <a:close/>
                </a:path>
              </a:pathLst>
            </a:custGeom>
            <a:solidFill>
              <a:srgbClr val="92278D">
                <a:alpha val="25000"/>
              </a:srgbClr>
            </a:solidFill>
            <a:ln w="5200" cap="flat">
              <a:noFill/>
              <a:prstDash val="solid"/>
              <a:miter/>
            </a:ln>
          </p:spPr>
          <p:txBody>
            <a:bodyPr rtlCol="0" anchor="ctr"/>
            <a:lstStyle/>
            <a:p>
              <a:endParaRPr lang="en-US"/>
            </a:p>
          </p:txBody>
        </p:sp>
        <p:sp>
          <p:nvSpPr>
            <p:cNvPr id="112" name="Freeform: Shape 111">
              <a:extLst>
                <a:ext uri="{FF2B5EF4-FFF2-40B4-BE49-F238E27FC236}">
                  <a16:creationId xmlns:a16="http://schemas.microsoft.com/office/drawing/2014/main" id="{755BBCC8-A1CC-4456-B006-7CDA926715A5}"/>
                </a:ext>
              </a:extLst>
            </p:cNvPr>
            <p:cNvSpPr/>
            <p:nvPr/>
          </p:nvSpPr>
          <p:spPr>
            <a:xfrm flipH="1">
              <a:off x="11975217" y="4220484"/>
              <a:ext cx="193073" cy="207337"/>
            </a:xfrm>
            <a:custGeom>
              <a:avLst/>
              <a:gdLst>
                <a:gd name="connsiteX0" fmla="*/ 21372 w 390997"/>
                <a:gd name="connsiteY0" fmla="*/ 2759 h 419882"/>
                <a:gd name="connsiteX1" fmla="*/ 385885 w 390997"/>
                <a:gd name="connsiteY1" fmla="*/ 197732 h 419882"/>
                <a:gd name="connsiteX2" fmla="*/ 386511 w 390997"/>
                <a:gd name="connsiteY2" fmla="*/ 218825 h 419882"/>
                <a:gd name="connsiteX3" fmla="*/ 30495 w 390997"/>
                <a:gd name="connsiteY3" fmla="*/ 417602 h 419882"/>
                <a:gd name="connsiteX4" fmla="*/ 2135 w 390997"/>
                <a:gd name="connsiteY4" fmla="*/ 404957 h 419882"/>
                <a:gd name="connsiteX5" fmla="*/ 3699 w 390997"/>
                <a:gd name="connsiteY5" fmla="*/ 15800 h 419882"/>
                <a:gd name="connsiteX6" fmla="*/ 21372 w 390997"/>
                <a:gd name="connsiteY6" fmla="*/ 2759 h 419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0997" h="419882">
                  <a:moveTo>
                    <a:pt x="21372" y="2759"/>
                  </a:moveTo>
                  <a:lnTo>
                    <a:pt x="385885" y="197732"/>
                  </a:lnTo>
                  <a:cubicBezTo>
                    <a:pt x="394279" y="201240"/>
                    <a:pt x="393705" y="213836"/>
                    <a:pt x="386511" y="218825"/>
                  </a:cubicBezTo>
                  <a:lnTo>
                    <a:pt x="30495" y="417602"/>
                  </a:lnTo>
                  <a:cubicBezTo>
                    <a:pt x="16836" y="423629"/>
                    <a:pt x="3386" y="418640"/>
                    <a:pt x="2135" y="404957"/>
                  </a:cubicBezTo>
                  <a:lnTo>
                    <a:pt x="3699" y="15800"/>
                  </a:lnTo>
                  <a:cubicBezTo>
                    <a:pt x="2656" y="7649"/>
                    <a:pt x="13343" y="-502"/>
                    <a:pt x="21372" y="2759"/>
                  </a:cubicBezTo>
                  <a:close/>
                </a:path>
              </a:pathLst>
            </a:custGeom>
            <a:solidFill>
              <a:srgbClr val="F79520">
                <a:alpha val="15000"/>
              </a:srgbClr>
            </a:solidFill>
            <a:ln w="5200" cap="flat">
              <a:noFill/>
              <a:prstDash val="solid"/>
              <a:miter/>
            </a:ln>
          </p:spPr>
          <p:txBody>
            <a:bodyPr rtlCol="0" anchor="ctr"/>
            <a:lstStyle/>
            <a:p>
              <a:endParaRPr lang="en-US"/>
            </a:p>
          </p:txBody>
        </p:sp>
        <p:sp>
          <p:nvSpPr>
            <p:cNvPr id="113" name="Freeform: Shape 112">
              <a:extLst>
                <a:ext uri="{FF2B5EF4-FFF2-40B4-BE49-F238E27FC236}">
                  <a16:creationId xmlns:a16="http://schemas.microsoft.com/office/drawing/2014/main" id="{019ECFEF-DAC8-4245-A3E9-66FD74CA9CC1}"/>
                </a:ext>
              </a:extLst>
            </p:cNvPr>
            <p:cNvSpPr/>
            <p:nvPr/>
          </p:nvSpPr>
          <p:spPr>
            <a:xfrm flipH="1">
              <a:off x="11954880" y="4380393"/>
              <a:ext cx="190499" cy="207337"/>
            </a:xfrm>
            <a:custGeom>
              <a:avLst/>
              <a:gdLst>
                <a:gd name="connsiteX0" fmla="*/ 387086 w 385784"/>
                <a:gd name="connsiteY0" fmla="*/ 12064 h 419882"/>
                <a:gd name="connsiteX1" fmla="*/ 388806 w 385784"/>
                <a:gd name="connsiteY1" fmla="*/ 408729 h 419882"/>
                <a:gd name="connsiteX2" fmla="*/ 369726 w 385784"/>
                <a:gd name="connsiteY2" fmla="*/ 419696 h 419882"/>
                <a:gd name="connsiteX3" fmla="*/ 11155 w 385784"/>
                <a:gd name="connsiteY3" fmla="*/ 225068 h 419882"/>
                <a:gd name="connsiteX4" fmla="*/ 11259 w 385784"/>
                <a:gd name="connsiteY4" fmla="*/ 199776 h 419882"/>
                <a:gd name="connsiteX5" fmla="*/ 366233 w 385784"/>
                <a:gd name="connsiteY5" fmla="*/ 4061 h 419882"/>
                <a:gd name="connsiteX6" fmla="*/ 387086 w 385784"/>
                <a:gd name="connsiteY6" fmla="*/ 12064 h 419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784" h="419882">
                  <a:moveTo>
                    <a:pt x="387086" y="12064"/>
                  </a:moveTo>
                  <a:lnTo>
                    <a:pt x="388806" y="408729"/>
                  </a:lnTo>
                  <a:cubicBezTo>
                    <a:pt x="389745" y="417374"/>
                    <a:pt x="377911" y="423153"/>
                    <a:pt x="369726" y="419696"/>
                  </a:cubicBezTo>
                  <a:lnTo>
                    <a:pt x="11155" y="225068"/>
                  </a:lnTo>
                  <a:cubicBezTo>
                    <a:pt x="-1148" y="216818"/>
                    <a:pt x="-627" y="207581"/>
                    <a:pt x="11259" y="199776"/>
                  </a:cubicBezTo>
                  <a:lnTo>
                    <a:pt x="366233" y="4061"/>
                  </a:lnTo>
                  <a:cubicBezTo>
                    <a:pt x="373323" y="-928"/>
                    <a:pt x="386148" y="3814"/>
                    <a:pt x="387086" y="12064"/>
                  </a:cubicBezTo>
                  <a:close/>
                </a:path>
              </a:pathLst>
            </a:custGeom>
            <a:solidFill>
              <a:srgbClr val="EBE711">
                <a:alpha val="25000"/>
              </a:srgbClr>
            </a:solidFill>
            <a:ln w="5200" cap="flat">
              <a:noFill/>
              <a:prstDash val="solid"/>
              <a:miter/>
            </a:ln>
          </p:spPr>
          <p:txBody>
            <a:bodyPr rtlCol="0" anchor="ctr"/>
            <a:lstStyle/>
            <a:p>
              <a:endParaRPr lang="en-US"/>
            </a:p>
          </p:txBody>
        </p:sp>
        <p:sp>
          <p:nvSpPr>
            <p:cNvPr id="114" name="Freeform: Shape 113">
              <a:extLst>
                <a:ext uri="{FF2B5EF4-FFF2-40B4-BE49-F238E27FC236}">
                  <a16:creationId xmlns:a16="http://schemas.microsoft.com/office/drawing/2014/main" id="{3C2C65CB-5616-4327-AD9F-557DD4890ACB}"/>
                </a:ext>
              </a:extLst>
            </p:cNvPr>
            <p:cNvSpPr/>
            <p:nvPr/>
          </p:nvSpPr>
          <p:spPr>
            <a:xfrm flipH="1">
              <a:off x="11955241" y="4078734"/>
              <a:ext cx="190499" cy="207337"/>
            </a:xfrm>
            <a:custGeom>
              <a:avLst/>
              <a:gdLst>
                <a:gd name="connsiteX0" fmla="*/ 387086 w 385784"/>
                <a:gd name="connsiteY0" fmla="*/ 12055 h 419882"/>
                <a:gd name="connsiteX1" fmla="*/ 388806 w 385784"/>
                <a:gd name="connsiteY1" fmla="*/ 408721 h 419882"/>
                <a:gd name="connsiteX2" fmla="*/ 369726 w 385784"/>
                <a:gd name="connsiteY2" fmla="*/ 419687 h 419882"/>
                <a:gd name="connsiteX3" fmla="*/ 11155 w 385784"/>
                <a:gd name="connsiteY3" fmla="*/ 225059 h 419882"/>
                <a:gd name="connsiteX4" fmla="*/ 11259 w 385784"/>
                <a:gd name="connsiteY4" fmla="*/ 199768 h 419882"/>
                <a:gd name="connsiteX5" fmla="*/ 366233 w 385784"/>
                <a:gd name="connsiteY5" fmla="*/ 4053 h 419882"/>
                <a:gd name="connsiteX6" fmla="*/ 387086 w 385784"/>
                <a:gd name="connsiteY6" fmla="*/ 12055 h 419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784" h="419882">
                  <a:moveTo>
                    <a:pt x="387086" y="12055"/>
                  </a:moveTo>
                  <a:lnTo>
                    <a:pt x="388806" y="408721"/>
                  </a:lnTo>
                  <a:cubicBezTo>
                    <a:pt x="389745" y="417365"/>
                    <a:pt x="377911" y="423145"/>
                    <a:pt x="369726" y="419687"/>
                  </a:cubicBezTo>
                  <a:lnTo>
                    <a:pt x="11155" y="225059"/>
                  </a:lnTo>
                  <a:cubicBezTo>
                    <a:pt x="-1148" y="216810"/>
                    <a:pt x="-627" y="207572"/>
                    <a:pt x="11259" y="199768"/>
                  </a:cubicBezTo>
                  <a:lnTo>
                    <a:pt x="366233" y="4053"/>
                  </a:lnTo>
                  <a:cubicBezTo>
                    <a:pt x="373323" y="-936"/>
                    <a:pt x="386148" y="3855"/>
                    <a:pt x="387086" y="12055"/>
                  </a:cubicBezTo>
                  <a:close/>
                </a:path>
              </a:pathLst>
            </a:custGeom>
            <a:solidFill>
              <a:srgbClr val="F79520">
                <a:alpha val="25000"/>
              </a:srgbClr>
            </a:solidFill>
            <a:ln w="5200" cap="flat">
              <a:noFill/>
              <a:prstDash val="solid"/>
              <a:miter/>
            </a:ln>
          </p:spPr>
          <p:txBody>
            <a:bodyPr rtlCol="0" anchor="ctr"/>
            <a:lstStyle/>
            <a:p>
              <a:endParaRPr lang="en-US"/>
            </a:p>
          </p:txBody>
        </p:sp>
        <p:sp>
          <p:nvSpPr>
            <p:cNvPr id="115" name="Freeform: Shape 114">
              <a:extLst>
                <a:ext uri="{FF2B5EF4-FFF2-40B4-BE49-F238E27FC236}">
                  <a16:creationId xmlns:a16="http://schemas.microsoft.com/office/drawing/2014/main" id="{D7C799F8-B610-4B7F-AF77-83980CAF4509}"/>
                </a:ext>
              </a:extLst>
            </p:cNvPr>
            <p:cNvSpPr/>
            <p:nvPr/>
          </p:nvSpPr>
          <p:spPr>
            <a:xfrm flipH="1">
              <a:off x="11951382" y="4677377"/>
              <a:ext cx="193073" cy="207337"/>
            </a:xfrm>
            <a:custGeom>
              <a:avLst/>
              <a:gdLst>
                <a:gd name="connsiteX0" fmla="*/ 372807 w 390997"/>
                <a:gd name="connsiteY0" fmla="*/ 419389 h 419882"/>
                <a:gd name="connsiteX1" fmla="*/ 8293 w 390997"/>
                <a:gd name="connsiteY1" fmla="*/ 224415 h 419882"/>
                <a:gd name="connsiteX2" fmla="*/ 7667 w 390997"/>
                <a:gd name="connsiteY2" fmla="*/ 203322 h 419882"/>
                <a:gd name="connsiteX3" fmla="*/ 363683 w 390997"/>
                <a:gd name="connsiteY3" fmla="*/ 4545 h 419882"/>
                <a:gd name="connsiteX4" fmla="*/ 386830 w 390997"/>
                <a:gd name="connsiteY4" fmla="*/ 17191 h 419882"/>
                <a:gd name="connsiteX5" fmla="*/ 390480 w 390997"/>
                <a:gd name="connsiteY5" fmla="*/ 406348 h 419882"/>
                <a:gd name="connsiteX6" fmla="*/ 372807 w 390997"/>
                <a:gd name="connsiteY6" fmla="*/ 419389 h 419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0997" h="419882">
                  <a:moveTo>
                    <a:pt x="372807" y="419389"/>
                  </a:moveTo>
                  <a:lnTo>
                    <a:pt x="8293" y="224415"/>
                  </a:lnTo>
                  <a:cubicBezTo>
                    <a:pt x="-101" y="220908"/>
                    <a:pt x="473" y="208312"/>
                    <a:pt x="7667" y="203322"/>
                  </a:cubicBezTo>
                  <a:lnTo>
                    <a:pt x="363683" y="4545"/>
                  </a:lnTo>
                  <a:cubicBezTo>
                    <a:pt x="377342" y="-1481"/>
                    <a:pt x="385579" y="3508"/>
                    <a:pt x="386830" y="17191"/>
                  </a:cubicBezTo>
                  <a:lnTo>
                    <a:pt x="390480" y="406348"/>
                  </a:lnTo>
                  <a:cubicBezTo>
                    <a:pt x="391522" y="414449"/>
                    <a:pt x="380835" y="422649"/>
                    <a:pt x="372807" y="419389"/>
                  </a:cubicBezTo>
                  <a:close/>
                </a:path>
              </a:pathLst>
            </a:custGeom>
            <a:solidFill>
              <a:srgbClr val="019247">
                <a:alpha val="25000"/>
              </a:srgbClr>
            </a:solidFill>
            <a:ln w="5200" cap="flat">
              <a:noFill/>
              <a:prstDash val="solid"/>
              <a:miter/>
            </a:ln>
          </p:spPr>
          <p:txBody>
            <a:bodyPr rtlCol="0" anchor="ctr"/>
            <a:lstStyle/>
            <a:p>
              <a:endParaRPr lang="en-US"/>
            </a:p>
          </p:txBody>
        </p:sp>
        <p:sp>
          <p:nvSpPr>
            <p:cNvPr id="116" name="Freeform: Shape 115">
              <a:extLst>
                <a:ext uri="{FF2B5EF4-FFF2-40B4-BE49-F238E27FC236}">
                  <a16:creationId xmlns:a16="http://schemas.microsoft.com/office/drawing/2014/main" id="{06C8DA9C-C912-4C8A-866C-A0D4E46C6507}"/>
                </a:ext>
              </a:extLst>
            </p:cNvPr>
            <p:cNvSpPr/>
            <p:nvPr/>
          </p:nvSpPr>
          <p:spPr>
            <a:xfrm flipH="1">
              <a:off x="11976323" y="4826646"/>
              <a:ext cx="190499" cy="207337"/>
            </a:xfrm>
            <a:custGeom>
              <a:avLst/>
              <a:gdLst>
                <a:gd name="connsiteX0" fmla="*/ 3908 w 385784"/>
                <a:gd name="connsiteY0" fmla="*/ 410671 h 419882"/>
                <a:gd name="connsiteX1" fmla="*/ 2187 w 385784"/>
                <a:gd name="connsiteY1" fmla="*/ 14006 h 419882"/>
                <a:gd name="connsiteX2" fmla="*/ 21268 w 385784"/>
                <a:gd name="connsiteY2" fmla="*/ 3040 h 419882"/>
                <a:gd name="connsiteX3" fmla="*/ 379838 w 385784"/>
                <a:gd name="connsiteY3" fmla="*/ 197668 h 419882"/>
                <a:gd name="connsiteX4" fmla="*/ 379734 w 385784"/>
                <a:gd name="connsiteY4" fmla="*/ 222959 h 419882"/>
                <a:gd name="connsiteX5" fmla="*/ 24761 w 385784"/>
                <a:gd name="connsiteY5" fmla="*/ 418674 h 419882"/>
                <a:gd name="connsiteX6" fmla="*/ 3908 w 385784"/>
                <a:gd name="connsiteY6" fmla="*/ 410671 h 419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784" h="419882">
                  <a:moveTo>
                    <a:pt x="3908" y="410671"/>
                  </a:moveTo>
                  <a:lnTo>
                    <a:pt x="2187" y="14006"/>
                  </a:lnTo>
                  <a:cubicBezTo>
                    <a:pt x="1249" y="5362"/>
                    <a:pt x="13083" y="-418"/>
                    <a:pt x="21268" y="3040"/>
                  </a:cubicBezTo>
                  <a:lnTo>
                    <a:pt x="379838" y="197668"/>
                  </a:lnTo>
                  <a:cubicBezTo>
                    <a:pt x="392142" y="205917"/>
                    <a:pt x="391620" y="215155"/>
                    <a:pt x="379734" y="222959"/>
                  </a:cubicBezTo>
                  <a:lnTo>
                    <a:pt x="24761" y="418674"/>
                  </a:lnTo>
                  <a:cubicBezTo>
                    <a:pt x="17671" y="423663"/>
                    <a:pt x="4846" y="418872"/>
                    <a:pt x="3908" y="410671"/>
                  </a:cubicBezTo>
                  <a:close/>
                </a:path>
              </a:pathLst>
            </a:custGeom>
            <a:solidFill>
              <a:srgbClr val="019247">
                <a:alpha val="15000"/>
              </a:srgbClr>
            </a:solidFill>
            <a:ln w="5200" cap="flat">
              <a:noFill/>
              <a:prstDash val="solid"/>
              <a:miter/>
            </a:ln>
          </p:spPr>
          <p:txBody>
            <a:bodyPr rtlCol="0" anchor="ctr"/>
            <a:lstStyle/>
            <a:p>
              <a:endParaRPr lang="en-US"/>
            </a:p>
          </p:txBody>
        </p:sp>
        <p:sp>
          <p:nvSpPr>
            <p:cNvPr id="117" name="Freeform: Shape 116">
              <a:extLst>
                <a:ext uri="{FF2B5EF4-FFF2-40B4-BE49-F238E27FC236}">
                  <a16:creationId xmlns:a16="http://schemas.microsoft.com/office/drawing/2014/main" id="{3756D067-D60F-4910-99B3-F91AB49AC493}"/>
                </a:ext>
              </a:extLst>
            </p:cNvPr>
            <p:cNvSpPr/>
            <p:nvPr/>
          </p:nvSpPr>
          <p:spPr>
            <a:xfrm flipH="1">
              <a:off x="11977894" y="4519618"/>
              <a:ext cx="190499" cy="207337"/>
            </a:xfrm>
            <a:custGeom>
              <a:avLst/>
              <a:gdLst>
                <a:gd name="connsiteX0" fmla="*/ 3908 w 385784"/>
                <a:gd name="connsiteY0" fmla="*/ 410672 h 419882"/>
                <a:gd name="connsiteX1" fmla="*/ 2187 w 385784"/>
                <a:gd name="connsiteY1" fmla="*/ 14006 h 419882"/>
                <a:gd name="connsiteX2" fmla="*/ 21268 w 385784"/>
                <a:gd name="connsiteY2" fmla="*/ 3040 h 419882"/>
                <a:gd name="connsiteX3" fmla="*/ 379838 w 385784"/>
                <a:gd name="connsiteY3" fmla="*/ 197668 h 419882"/>
                <a:gd name="connsiteX4" fmla="*/ 379734 w 385784"/>
                <a:gd name="connsiteY4" fmla="*/ 222959 h 419882"/>
                <a:gd name="connsiteX5" fmla="*/ 24761 w 385784"/>
                <a:gd name="connsiteY5" fmla="*/ 418674 h 419882"/>
                <a:gd name="connsiteX6" fmla="*/ 3908 w 385784"/>
                <a:gd name="connsiteY6" fmla="*/ 410672 h 419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784" h="419882">
                  <a:moveTo>
                    <a:pt x="3908" y="410672"/>
                  </a:moveTo>
                  <a:lnTo>
                    <a:pt x="2187" y="14006"/>
                  </a:lnTo>
                  <a:cubicBezTo>
                    <a:pt x="1249" y="5362"/>
                    <a:pt x="13083" y="-418"/>
                    <a:pt x="21268" y="3040"/>
                  </a:cubicBezTo>
                  <a:lnTo>
                    <a:pt x="379838" y="197668"/>
                  </a:lnTo>
                  <a:cubicBezTo>
                    <a:pt x="392142" y="205917"/>
                    <a:pt x="391620" y="215155"/>
                    <a:pt x="379734" y="222959"/>
                  </a:cubicBezTo>
                  <a:lnTo>
                    <a:pt x="24761" y="418674"/>
                  </a:lnTo>
                  <a:cubicBezTo>
                    <a:pt x="17671" y="423663"/>
                    <a:pt x="4898" y="418872"/>
                    <a:pt x="3908" y="410672"/>
                  </a:cubicBezTo>
                  <a:close/>
                </a:path>
              </a:pathLst>
            </a:custGeom>
            <a:solidFill>
              <a:srgbClr val="EBE711">
                <a:alpha val="15000"/>
              </a:srgbClr>
            </a:solidFill>
            <a:ln w="5200" cap="flat">
              <a:noFill/>
              <a:prstDash val="solid"/>
              <a:miter/>
            </a:ln>
          </p:spPr>
          <p:txBody>
            <a:bodyPr rtlCol="0" anchor="ctr"/>
            <a:lstStyle/>
            <a:p>
              <a:endParaRPr lang="en-US"/>
            </a:p>
          </p:txBody>
        </p:sp>
        <p:sp>
          <p:nvSpPr>
            <p:cNvPr id="121" name="Freeform: Shape 120">
              <a:extLst>
                <a:ext uri="{FF2B5EF4-FFF2-40B4-BE49-F238E27FC236}">
                  <a16:creationId xmlns:a16="http://schemas.microsoft.com/office/drawing/2014/main" id="{9C1D1EDE-5E01-4828-B658-8A2A988578B5}"/>
                </a:ext>
              </a:extLst>
            </p:cNvPr>
            <p:cNvSpPr/>
            <p:nvPr/>
          </p:nvSpPr>
          <p:spPr>
            <a:xfrm flipH="1">
              <a:off x="11948654" y="5611147"/>
              <a:ext cx="195648" cy="209776"/>
            </a:xfrm>
            <a:custGeom>
              <a:avLst/>
              <a:gdLst>
                <a:gd name="connsiteX0" fmla="*/ 374582 w 396210"/>
                <a:gd name="connsiteY0" fmla="*/ 421071 h 424822"/>
                <a:gd name="connsiteX1" fmla="*/ 10068 w 396210"/>
                <a:gd name="connsiteY1" fmla="*/ 226097 h 424822"/>
                <a:gd name="connsiteX2" fmla="*/ 9443 w 396210"/>
                <a:gd name="connsiteY2" fmla="*/ 205005 h 424822"/>
                <a:gd name="connsiteX3" fmla="*/ 365459 w 396210"/>
                <a:gd name="connsiteY3" fmla="*/ 6227 h 424822"/>
                <a:gd name="connsiteX4" fmla="*/ 388606 w 396210"/>
                <a:gd name="connsiteY4" fmla="*/ 18873 h 424822"/>
                <a:gd name="connsiteX5" fmla="*/ 392255 w 396210"/>
                <a:gd name="connsiteY5" fmla="*/ 408030 h 424822"/>
                <a:gd name="connsiteX6" fmla="*/ 374582 w 396210"/>
                <a:gd name="connsiteY6" fmla="*/ 421071 h 424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210" h="424822">
                  <a:moveTo>
                    <a:pt x="374582" y="421071"/>
                  </a:moveTo>
                  <a:lnTo>
                    <a:pt x="10068" y="226097"/>
                  </a:lnTo>
                  <a:cubicBezTo>
                    <a:pt x="1675" y="222590"/>
                    <a:pt x="2248" y="209994"/>
                    <a:pt x="9443" y="205005"/>
                  </a:cubicBezTo>
                  <a:lnTo>
                    <a:pt x="365459" y="6227"/>
                  </a:lnTo>
                  <a:cubicBezTo>
                    <a:pt x="379118" y="201"/>
                    <a:pt x="387355" y="5190"/>
                    <a:pt x="388606" y="18873"/>
                  </a:cubicBezTo>
                  <a:lnTo>
                    <a:pt x="392255" y="408030"/>
                  </a:lnTo>
                  <a:cubicBezTo>
                    <a:pt x="393298" y="416181"/>
                    <a:pt x="382610" y="424381"/>
                    <a:pt x="374582" y="421071"/>
                  </a:cubicBezTo>
                  <a:close/>
                </a:path>
              </a:pathLst>
            </a:custGeom>
            <a:solidFill>
              <a:srgbClr val="41C4E0">
                <a:alpha val="25000"/>
              </a:srgbClr>
            </a:solidFill>
            <a:ln w="9525" cap="flat">
              <a:noFill/>
              <a:prstDash val="solid"/>
              <a:miter/>
            </a:ln>
          </p:spPr>
          <p:txBody>
            <a:bodyPr rtlCol="0" anchor="ctr"/>
            <a:lstStyle/>
            <a:p>
              <a:endParaRPr lang="en-US"/>
            </a:p>
          </p:txBody>
        </p:sp>
        <p:sp>
          <p:nvSpPr>
            <p:cNvPr id="122" name="Freeform: Shape 121">
              <a:extLst>
                <a:ext uri="{FF2B5EF4-FFF2-40B4-BE49-F238E27FC236}">
                  <a16:creationId xmlns:a16="http://schemas.microsoft.com/office/drawing/2014/main" id="{E5D80C10-D4DA-412D-81B3-1387E8D50243}"/>
                </a:ext>
              </a:extLst>
            </p:cNvPr>
            <p:cNvSpPr/>
            <p:nvPr/>
          </p:nvSpPr>
          <p:spPr>
            <a:xfrm flipH="1">
              <a:off x="11973596" y="5760441"/>
              <a:ext cx="193073" cy="209776"/>
            </a:xfrm>
            <a:custGeom>
              <a:avLst/>
              <a:gdLst>
                <a:gd name="connsiteX0" fmla="*/ 5683 w 390997"/>
                <a:gd name="connsiteY0" fmla="*/ 412354 h 424822"/>
                <a:gd name="connsiteX1" fmla="*/ 3963 w 390997"/>
                <a:gd name="connsiteY1" fmla="*/ 15689 h 424822"/>
                <a:gd name="connsiteX2" fmla="*/ 23043 w 390997"/>
                <a:gd name="connsiteY2" fmla="*/ 4722 h 424822"/>
                <a:gd name="connsiteX3" fmla="*/ 381614 w 390997"/>
                <a:gd name="connsiteY3" fmla="*/ 199350 h 424822"/>
                <a:gd name="connsiteX4" fmla="*/ 381510 w 390997"/>
                <a:gd name="connsiteY4" fmla="*/ 224642 h 424822"/>
                <a:gd name="connsiteX5" fmla="*/ 26536 w 390997"/>
                <a:gd name="connsiteY5" fmla="*/ 420356 h 424822"/>
                <a:gd name="connsiteX6" fmla="*/ 5683 w 390997"/>
                <a:gd name="connsiteY6" fmla="*/ 412354 h 424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0997" h="424822">
                  <a:moveTo>
                    <a:pt x="5683" y="412354"/>
                  </a:moveTo>
                  <a:lnTo>
                    <a:pt x="3963" y="15689"/>
                  </a:lnTo>
                  <a:cubicBezTo>
                    <a:pt x="3024" y="7044"/>
                    <a:pt x="14858" y="1264"/>
                    <a:pt x="23043" y="4722"/>
                  </a:cubicBezTo>
                  <a:lnTo>
                    <a:pt x="381614" y="199350"/>
                  </a:lnTo>
                  <a:cubicBezTo>
                    <a:pt x="393917" y="207599"/>
                    <a:pt x="393396" y="216837"/>
                    <a:pt x="381510" y="224642"/>
                  </a:cubicBezTo>
                  <a:lnTo>
                    <a:pt x="26536" y="420356"/>
                  </a:lnTo>
                  <a:cubicBezTo>
                    <a:pt x="19446" y="425346"/>
                    <a:pt x="6673" y="420554"/>
                    <a:pt x="5683" y="412354"/>
                  </a:cubicBezTo>
                  <a:close/>
                </a:path>
              </a:pathLst>
            </a:custGeom>
            <a:solidFill>
              <a:srgbClr val="41C4E0">
                <a:alpha val="15000"/>
              </a:srgbClr>
            </a:solidFill>
            <a:ln w="9525" cap="flat">
              <a:noFill/>
              <a:prstDash val="solid"/>
              <a:miter/>
            </a:ln>
          </p:spPr>
          <p:txBody>
            <a:bodyPr rtlCol="0" anchor="ctr"/>
            <a:lstStyle/>
            <a:p>
              <a:endParaRPr lang="en-US"/>
            </a:p>
          </p:txBody>
        </p:sp>
        <p:sp>
          <p:nvSpPr>
            <p:cNvPr id="123" name="Freeform: Shape 122">
              <a:extLst>
                <a:ext uri="{FF2B5EF4-FFF2-40B4-BE49-F238E27FC236}">
                  <a16:creationId xmlns:a16="http://schemas.microsoft.com/office/drawing/2014/main" id="{841A4288-0B50-4730-B64D-10CC0B1A9D13}"/>
                </a:ext>
              </a:extLst>
            </p:cNvPr>
            <p:cNvSpPr/>
            <p:nvPr/>
          </p:nvSpPr>
          <p:spPr>
            <a:xfrm flipH="1">
              <a:off x="11975141" y="5450973"/>
              <a:ext cx="193073" cy="209776"/>
            </a:xfrm>
            <a:custGeom>
              <a:avLst/>
              <a:gdLst>
                <a:gd name="connsiteX0" fmla="*/ 5683 w 390997"/>
                <a:gd name="connsiteY0" fmla="*/ 412354 h 424822"/>
                <a:gd name="connsiteX1" fmla="*/ 3963 w 390997"/>
                <a:gd name="connsiteY1" fmla="*/ 15689 h 424822"/>
                <a:gd name="connsiteX2" fmla="*/ 23043 w 390997"/>
                <a:gd name="connsiteY2" fmla="*/ 4722 h 424822"/>
                <a:gd name="connsiteX3" fmla="*/ 381614 w 390997"/>
                <a:gd name="connsiteY3" fmla="*/ 199350 h 424822"/>
                <a:gd name="connsiteX4" fmla="*/ 381510 w 390997"/>
                <a:gd name="connsiteY4" fmla="*/ 224642 h 424822"/>
                <a:gd name="connsiteX5" fmla="*/ 26536 w 390997"/>
                <a:gd name="connsiteY5" fmla="*/ 420356 h 424822"/>
                <a:gd name="connsiteX6" fmla="*/ 5683 w 390997"/>
                <a:gd name="connsiteY6" fmla="*/ 412354 h 424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0997" h="424822">
                  <a:moveTo>
                    <a:pt x="5683" y="412354"/>
                  </a:moveTo>
                  <a:lnTo>
                    <a:pt x="3963" y="15689"/>
                  </a:lnTo>
                  <a:cubicBezTo>
                    <a:pt x="3024" y="7044"/>
                    <a:pt x="14858" y="1264"/>
                    <a:pt x="23043" y="4722"/>
                  </a:cubicBezTo>
                  <a:lnTo>
                    <a:pt x="381614" y="199350"/>
                  </a:lnTo>
                  <a:cubicBezTo>
                    <a:pt x="393917" y="207599"/>
                    <a:pt x="393396" y="216837"/>
                    <a:pt x="381510" y="224642"/>
                  </a:cubicBezTo>
                  <a:lnTo>
                    <a:pt x="26536" y="420356"/>
                  </a:lnTo>
                  <a:cubicBezTo>
                    <a:pt x="19446" y="425296"/>
                    <a:pt x="6621" y="420554"/>
                    <a:pt x="5683" y="412354"/>
                  </a:cubicBezTo>
                  <a:close/>
                </a:path>
              </a:pathLst>
            </a:custGeom>
            <a:solidFill>
              <a:srgbClr val="92278D">
                <a:alpha val="15000"/>
              </a:srgbClr>
            </a:solidFill>
            <a:ln w="9525" cap="flat">
              <a:noFill/>
              <a:prstDash val="solid"/>
              <a:miter/>
            </a:ln>
          </p:spPr>
          <p:txBody>
            <a:bodyPr rtlCol="0" anchor="ctr"/>
            <a:lstStyle/>
            <a:p>
              <a:endParaRPr lang="en-US"/>
            </a:p>
          </p:txBody>
        </p:sp>
        <p:sp>
          <p:nvSpPr>
            <p:cNvPr id="134" name="Freeform: Shape 133">
              <a:extLst>
                <a:ext uri="{FF2B5EF4-FFF2-40B4-BE49-F238E27FC236}">
                  <a16:creationId xmlns:a16="http://schemas.microsoft.com/office/drawing/2014/main" id="{67CDE848-BBA6-4CF3-A149-380DEE4CED72}"/>
                </a:ext>
              </a:extLst>
            </p:cNvPr>
            <p:cNvSpPr/>
            <p:nvPr/>
          </p:nvSpPr>
          <p:spPr>
            <a:xfrm flipH="1">
              <a:off x="11975088" y="6070683"/>
              <a:ext cx="193073" cy="207337"/>
            </a:xfrm>
            <a:custGeom>
              <a:avLst/>
              <a:gdLst>
                <a:gd name="connsiteX0" fmla="*/ 21372 w 390997"/>
                <a:gd name="connsiteY0" fmla="*/ 2759 h 419882"/>
                <a:gd name="connsiteX1" fmla="*/ 385886 w 390997"/>
                <a:gd name="connsiteY1" fmla="*/ 197732 h 419882"/>
                <a:gd name="connsiteX2" fmla="*/ 386511 w 390997"/>
                <a:gd name="connsiteY2" fmla="*/ 218825 h 419882"/>
                <a:gd name="connsiteX3" fmla="*/ 30495 w 390997"/>
                <a:gd name="connsiteY3" fmla="*/ 417602 h 419882"/>
                <a:gd name="connsiteX4" fmla="*/ 2135 w 390997"/>
                <a:gd name="connsiteY4" fmla="*/ 404957 h 419882"/>
                <a:gd name="connsiteX5" fmla="*/ 3699 w 390997"/>
                <a:gd name="connsiteY5" fmla="*/ 15800 h 419882"/>
                <a:gd name="connsiteX6" fmla="*/ 21372 w 390997"/>
                <a:gd name="connsiteY6" fmla="*/ 2759 h 419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0997" h="419882">
                  <a:moveTo>
                    <a:pt x="21372" y="2759"/>
                  </a:moveTo>
                  <a:lnTo>
                    <a:pt x="385886" y="197732"/>
                  </a:lnTo>
                  <a:cubicBezTo>
                    <a:pt x="394279" y="201240"/>
                    <a:pt x="393705" y="213836"/>
                    <a:pt x="386511" y="218825"/>
                  </a:cubicBezTo>
                  <a:lnTo>
                    <a:pt x="30495" y="417602"/>
                  </a:lnTo>
                  <a:cubicBezTo>
                    <a:pt x="16836" y="423629"/>
                    <a:pt x="3386" y="418640"/>
                    <a:pt x="2135" y="404957"/>
                  </a:cubicBezTo>
                  <a:lnTo>
                    <a:pt x="3699" y="15800"/>
                  </a:lnTo>
                  <a:cubicBezTo>
                    <a:pt x="2656" y="7649"/>
                    <a:pt x="13343" y="-501"/>
                    <a:pt x="21372" y="2759"/>
                  </a:cubicBezTo>
                  <a:close/>
                </a:path>
              </a:pathLst>
            </a:custGeom>
            <a:solidFill>
              <a:srgbClr val="E9C9D9">
                <a:alpha val="15000"/>
              </a:srgbClr>
            </a:solidFill>
            <a:ln w="5200" cap="flat">
              <a:noFill/>
              <a:prstDash val="solid"/>
              <a:miter/>
            </a:ln>
          </p:spPr>
          <p:txBody>
            <a:bodyPr rtlCol="0" anchor="ctr"/>
            <a:lstStyle/>
            <a:p>
              <a:endParaRPr lang="en-US"/>
            </a:p>
          </p:txBody>
        </p:sp>
        <p:sp>
          <p:nvSpPr>
            <p:cNvPr id="135" name="Freeform: Shape 134">
              <a:extLst>
                <a:ext uri="{FF2B5EF4-FFF2-40B4-BE49-F238E27FC236}">
                  <a16:creationId xmlns:a16="http://schemas.microsoft.com/office/drawing/2014/main" id="{036F6362-0064-45A5-9630-F913161AFD99}"/>
                </a:ext>
              </a:extLst>
            </p:cNvPr>
            <p:cNvSpPr/>
            <p:nvPr/>
          </p:nvSpPr>
          <p:spPr>
            <a:xfrm flipH="1">
              <a:off x="11953722" y="5921128"/>
              <a:ext cx="190499" cy="207337"/>
            </a:xfrm>
            <a:custGeom>
              <a:avLst/>
              <a:gdLst>
                <a:gd name="connsiteX0" fmla="*/ 387086 w 385784"/>
                <a:gd name="connsiteY0" fmla="*/ 12055 h 419882"/>
                <a:gd name="connsiteX1" fmla="*/ 388806 w 385784"/>
                <a:gd name="connsiteY1" fmla="*/ 408721 h 419882"/>
                <a:gd name="connsiteX2" fmla="*/ 369726 w 385784"/>
                <a:gd name="connsiteY2" fmla="*/ 419687 h 419882"/>
                <a:gd name="connsiteX3" fmla="*/ 11155 w 385784"/>
                <a:gd name="connsiteY3" fmla="*/ 225059 h 419882"/>
                <a:gd name="connsiteX4" fmla="*/ 11259 w 385784"/>
                <a:gd name="connsiteY4" fmla="*/ 199768 h 419882"/>
                <a:gd name="connsiteX5" fmla="*/ 366233 w 385784"/>
                <a:gd name="connsiteY5" fmla="*/ 4053 h 419882"/>
                <a:gd name="connsiteX6" fmla="*/ 387086 w 385784"/>
                <a:gd name="connsiteY6" fmla="*/ 12055 h 419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784" h="419882">
                  <a:moveTo>
                    <a:pt x="387086" y="12055"/>
                  </a:moveTo>
                  <a:lnTo>
                    <a:pt x="388806" y="408721"/>
                  </a:lnTo>
                  <a:cubicBezTo>
                    <a:pt x="389745" y="417366"/>
                    <a:pt x="377911" y="423145"/>
                    <a:pt x="369726" y="419687"/>
                  </a:cubicBezTo>
                  <a:lnTo>
                    <a:pt x="11155" y="225059"/>
                  </a:lnTo>
                  <a:cubicBezTo>
                    <a:pt x="-1148" y="216810"/>
                    <a:pt x="-627" y="207573"/>
                    <a:pt x="11259" y="199768"/>
                  </a:cubicBezTo>
                  <a:lnTo>
                    <a:pt x="366233" y="4053"/>
                  </a:lnTo>
                  <a:cubicBezTo>
                    <a:pt x="373323" y="-936"/>
                    <a:pt x="386148" y="3856"/>
                    <a:pt x="387086" y="12055"/>
                  </a:cubicBezTo>
                  <a:close/>
                </a:path>
              </a:pathLst>
            </a:custGeom>
            <a:solidFill>
              <a:srgbClr val="E9C9D9">
                <a:alpha val="25000"/>
              </a:srgbClr>
            </a:solidFill>
            <a:ln w="5200" cap="flat">
              <a:noFill/>
              <a:prstDash val="solid"/>
              <a:miter/>
            </a:ln>
          </p:spPr>
          <p:txBody>
            <a:bodyPr rtlCol="0" anchor="ctr"/>
            <a:lstStyle/>
            <a:p>
              <a:endParaRPr lang="en-US"/>
            </a:p>
          </p:txBody>
        </p:sp>
      </p:grpSp>
      <p:grpSp>
        <p:nvGrpSpPr>
          <p:cNvPr id="140" name="Graphic 103">
            <a:extLst>
              <a:ext uri="{FF2B5EF4-FFF2-40B4-BE49-F238E27FC236}">
                <a16:creationId xmlns:a16="http://schemas.microsoft.com/office/drawing/2014/main" id="{E4D7D4F3-6C4E-4BAD-821D-75A1B00BD55E}"/>
              </a:ext>
            </a:extLst>
          </p:cNvPr>
          <p:cNvGrpSpPr/>
          <p:nvPr/>
        </p:nvGrpSpPr>
        <p:grpSpPr>
          <a:xfrm>
            <a:off x="836612" y="2129600"/>
            <a:ext cx="3935414" cy="45719"/>
            <a:chOff x="30297" y="1698761"/>
            <a:chExt cx="6242543" cy="70725"/>
          </a:xfrm>
        </p:grpSpPr>
        <p:sp>
          <p:nvSpPr>
            <p:cNvPr id="141" name="Freeform: Shape 140">
              <a:extLst>
                <a:ext uri="{FF2B5EF4-FFF2-40B4-BE49-F238E27FC236}">
                  <a16:creationId xmlns:a16="http://schemas.microsoft.com/office/drawing/2014/main" id="{7FF51A9B-4865-4A79-B759-261F2466BFA1}"/>
                </a:ext>
              </a:extLst>
            </p:cNvPr>
            <p:cNvSpPr/>
            <p:nvPr/>
          </p:nvSpPr>
          <p:spPr>
            <a:xfrm>
              <a:off x="22212" y="1694640"/>
              <a:ext cx="793725" cy="76165"/>
            </a:xfrm>
            <a:custGeom>
              <a:avLst/>
              <a:gdLst>
                <a:gd name="connsiteX0" fmla="*/ 8045 w 793725"/>
                <a:gd name="connsiteY0" fmla="*/ 74098 h 76165"/>
                <a:gd name="connsiteX1" fmla="*/ 8045 w 793725"/>
                <a:gd name="connsiteY1" fmla="*/ 4080 h 76165"/>
                <a:gd name="connsiteX2" fmla="*/ 789113 w 793725"/>
                <a:gd name="connsiteY2" fmla="*/ 4080 h 76165"/>
                <a:gd name="connsiteX3" fmla="*/ 789113 w 793725"/>
                <a:gd name="connsiteY3" fmla="*/ 74098 h 76165"/>
              </a:gdLst>
              <a:ahLst/>
              <a:cxnLst>
                <a:cxn ang="0">
                  <a:pos x="connsiteX0" y="connsiteY0"/>
                </a:cxn>
                <a:cxn ang="0">
                  <a:pos x="connsiteX1" y="connsiteY1"/>
                </a:cxn>
                <a:cxn ang="0">
                  <a:pos x="connsiteX2" y="connsiteY2"/>
                </a:cxn>
                <a:cxn ang="0">
                  <a:pos x="connsiteX3" y="connsiteY3"/>
                </a:cxn>
              </a:cxnLst>
              <a:rect l="l" t="t" r="r" b="b"/>
              <a:pathLst>
                <a:path w="793725" h="76165">
                  <a:moveTo>
                    <a:pt x="8045" y="74098"/>
                  </a:moveTo>
                  <a:lnTo>
                    <a:pt x="8045" y="4080"/>
                  </a:lnTo>
                  <a:lnTo>
                    <a:pt x="789113" y="4080"/>
                  </a:lnTo>
                  <a:lnTo>
                    <a:pt x="789113" y="74098"/>
                  </a:lnTo>
                  <a:close/>
                </a:path>
              </a:pathLst>
            </a:custGeom>
            <a:solidFill>
              <a:srgbClr val="EE202E"/>
            </a:solidFill>
            <a:ln w="9525" cap="flat">
              <a:noFill/>
              <a:prstDash val="solid"/>
              <a:miter/>
            </a:ln>
          </p:spPr>
          <p:txBody>
            <a:bodyPr rtlCol="0" anchor="ctr"/>
            <a:lstStyle/>
            <a:p>
              <a:endParaRPr lang="en-US"/>
            </a:p>
          </p:txBody>
        </p:sp>
        <p:sp>
          <p:nvSpPr>
            <p:cNvPr id="142" name="Freeform: Shape 141">
              <a:extLst>
                <a:ext uri="{FF2B5EF4-FFF2-40B4-BE49-F238E27FC236}">
                  <a16:creationId xmlns:a16="http://schemas.microsoft.com/office/drawing/2014/main" id="{7E238FC5-BA79-4CEB-89BA-7DD1653B77C8}"/>
                </a:ext>
              </a:extLst>
            </p:cNvPr>
            <p:cNvSpPr/>
            <p:nvPr/>
          </p:nvSpPr>
          <p:spPr>
            <a:xfrm>
              <a:off x="803268" y="1694632"/>
              <a:ext cx="793725" cy="76165"/>
            </a:xfrm>
            <a:custGeom>
              <a:avLst/>
              <a:gdLst>
                <a:gd name="connsiteX0" fmla="*/ 8045 w 793725"/>
                <a:gd name="connsiteY0" fmla="*/ 74098 h 76165"/>
                <a:gd name="connsiteX1" fmla="*/ 8045 w 793725"/>
                <a:gd name="connsiteY1" fmla="*/ 4080 h 76165"/>
                <a:gd name="connsiteX2" fmla="*/ 789113 w 793725"/>
                <a:gd name="connsiteY2" fmla="*/ 4080 h 76165"/>
                <a:gd name="connsiteX3" fmla="*/ 789113 w 793725"/>
                <a:gd name="connsiteY3" fmla="*/ 74098 h 76165"/>
              </a:gdLst>
              <a:ahLst/>
              <a:cxnLst>
                <a:cxn ang="0">
                  <a:pos x="connsiteX0" y="connsiteY0"/>
                </a:cxn>
                <a:cxn ang="0">
                  <a:pos x="connsiteX1" y="connsiteY1"/>
                </a:cxn>
                <a:cxn ang="0">
                  <a:pos x="connsiteX2" y="connsiteY2"/>
                </a:cxn>
                <a:cxn ang="0">
                  <a:pos x="connsiteX3" y="connsiteY3"/>
                </a:cxn>
              </a:cxnLst>
              <a:rect l="l" t="t" r="r" b="b"/>
              <a:pathLst>
                <a:path w="793725" h="76165">
                  <a:moveTo>
                    <a:pt x="8045" y="74098"/>
                  </a:moveTo>
                  <a:lnTo>
                    <a:pt x="8045" y="4080"/>
                  </a:lnTo>
                  <a:lnTo>
                    <a:pt x="789113" y="4080"/>
                  </a:lnTo>
                  <a:lnTo>
                    <a:pt x="789113" y="74098"/>
                  </a:lnTo>
                  <a:close/>
                </a:path>
              </a:pathLst>
            </a:custGeom>
            <a:solidFill>
              <a:srgbClr val="F7941D"/>
            </a:solidFill>
            <a:ln w="9525" cap="flat">
              <a:noFill/>
              <a:prstDash val="solid"/>
              <a:miter/>
            </a:ln>
          </p:spPr>
          <p:txBody>
            <a:bodyPr rtlCol="0" anchor="ctr"/>
            <a:lstStyle/>
            <a:p>
              <a:endParaRPr lang="en-US"/>
            </a:p>
          </p:txBody>
        </p:sp>
        <p:sp>
          <p:nvSpPr>
            <p:cNvPr id="143" name="Freeform: Shape 142">
              <a:extLst>
                <a:ext uri="{FF2B5EF4-FFF2-40B4-BE49-F238E27FC236}">
                  <a16:creationId xmlns:a16="http://schemas.microsoft.com/office/drawing/2014/main" id="{0DE8BE1B-349A-4909-A244-A9E9E68600E1}"/>
                </a:ext>
              </a:extLst>
            </p:cNvPr>
            <p:cNvSpPr/>
            <p:nvPr/>
          </p:nvSpPr>
          <p:spPr>
            <a:xfrm>
              <a:off x="1584797" y="1694654"/>
              <a:ext cx="793725" cy="76165"/>
            </a:xfrm>
            <a:custGeom>
              <a:avLst/>
              <a:gdLst>
                <a:gd name="connsiteX0" fmla="*/ 8045 w 793725"/>
                <a:gd name="connsiteY0" fmla="*/ 74098 h 76165"/>
                <a:gd name="connsiteX1" fmla="*/ 8045 w 793725"/>
                <a:gd name="connsiteY1" fmla="*/ 4080 h 76165"/>
                <a:gd name="connsiteX2" fmla="*/ 789113 w 793725"/>
                <a:gd name="connsiteY2" fmla="*/ 4080 h 76165"/>
                <a:gd name="connsiteX3" fmla="*/ 789113 w 793725"/>
                <a:gd name="connsiteY3" fmla="*/ 74098 h 76165"/>
              </a:gdLst>
              <a:ahLst/>
              <a:cxnLst>
                <a:cxn ang="0">
                  <a:pos x="connsiteX0" y="connsiteY0"/>
                </a:cxn>
                <a:cxn ang="0">
                  <a:pos x="connsiteX1" y="connsiteY1"/>
                </a:cxn>
                <a:cxn ang="0">
                  <a:pos x="connsiteX2" y="connsiteY2"/>
                </a:cxn>
                <a:cxn ang="0">
                  <a:pos x="connsiteX3" y="connsiteY3"/>
                </a:cxn>
              </a:cxnLst>
              <a:rect l="l" t="t" r="r" b="b"/>
              <a:pathLst>
                <a:path w="793725" h="76165">
                  <a:moveTo>
                    <a:pt x="8045" y="74098"/>
                  </a:moveTo>
                  <a:lnTo>
                    <a:pt x="8045" y="4080"/>
                  </a:lnTo>
                  <a:lnTo>
                    <a:pt x="789113" y="4080"/>
                  </a:lnTo>
                  <a:lnTo>
                    <a:pt x="789113" y="74098"/>
                  </a:lnTo>
                  <a:close/>
                </a:path>
              </a:pathLst>
            </a:custGeom>
            <a:solidFill>
              <a:srgbClr val="EBE70E"/>
            </a:solidFill>
            <a:ln w="9525" cap="flat">
              <a:noFill/>
              <a:prstDash val="solid"/>
              <a:miter/>
            </a:ln>
          </p:spPr>
          <p:txBody>
            <a:bodyPr rtlCol="0" anchor="ctr"/>
            <a:lstStyle/>
            <a:p>
              <a:endParaRPr lang="en-US"/>
            </a:p>
          </p:txBody>
        </p:sp>
        <p:sp>
          <p:nvSpPr>
            <p:cNvPr id="144" name="Freeform: Shape 143">
              <a:extLst>
                <a:ext uri="{FF2B5EF4-FFF2-40B4-BE49-F238E27FC236}">
                  <a16:creationId xmlns:a16="http://schemas.microsoft.com/office/drawing/2014/main" id="{F4C68D35-C7A4-4066-A1DD-2504A13A9531}"/>
                </a:ext>
              </a:extLst>
            </p:cNvPr>
            <p:cNvSpPr/>
            <p:nvPr/>
          </p:nvSpPr>
          <p:spPr>
            <a:xfrm>
              <a:off x="2365855" y="1694643"/>
              <a:ext cx="793725" cy="76165"/>
            </a:xfrm>
            <a:custGeom>
              <a:avLst/>
              <a:gdLst>
                <a:gd name="connsiteX0" fmla="*/ 8045 w 793725"/>
                <a:gd name="connsiteY0" fmla="*/ 74098 h 76165"/>
                <a:gd name="connsiteX1" fmla="*/ 8045 w 793725"/>
                <a:gd name="connsiteY1" fmla="*/ 4080 h 76165"/>
                <a:gd name="connsiteX2" fmla="*/ 789113 w 793725"/>
                <a:gd name="connsiteY2" fmla="*/ 4080 h 76165"/>
                <a:gd name="connsiteX3" fmla="*/ 789113 w 793725"/>
                <a:gd name="connsiteY3" fmla="*/ 74098 h 76165"/>
              </a:gdLst>
              <a:ahLst/>
              <a:cxnLst>
                <a:cxn ang="0">
                  <a:pos x="connsiteX0" y="connsiteY0"/>
                </a:cxn>
                <a:cxn ang="0">
                  <a:pos x="connsiteX1" y="connsiteY1"/>
                </a:cxn>
                <a:cxn ang="0">
                  <a:pos x="connsiteX2" y="connsiteY2"/>
                </a:cxn>
                <a:cxn ang="0">
                  <a:pos x="connsiteX3" y="connsiteY3"/>
                </a:cxn>
              </a:cxnLst>
              <a:rect l="l" t="t" r="r" b="b"/>
              <a:pathLst>
                <a:path w="793725" h="76165">
                  <a:moveTo>
                    <a:pt x="8045" y="74098"/>
                  </a:moveTo>
                  <a:lnTo>
                    <a:pt x="8045" y="4080"/>
                  </a:lnTo>
                  <a:lnTo>
                    <a:pt x="789113" y="4080"/>
                  </a:lnTo>
                  <a:lnTo>
                    <a:pt x="789113" y="74098"/>
                  </a:lnTo>
                  <a:close/>
                </a:path>
              </a:pathLst>
            </a:custGeom>
            <a:solidFill>
              <a:srgbClr val="009247"/>
            </a:solidFill>
            <a:ln w="9525" cap="flat">
              <a:noFill/>
              <a:prstDash val="solid"/>
              <a:miter/>
            </a:ln>
          </p:spPr>
          <p:txBody>
            <a:bodyPr rtlCol="0" anchor="ctr"/>
            <a:lstStyle/>
            <a:p>
              <a:endParaRPr lang="en-US"/>
            </a:p>
          </p:txBody>
        </p:sp>
        <p:sp>
          <p:nvSpPr>
            <p:cNvPr id="145" name="Freeform: Shape 144">
              <a:extLst>
                <a:ext uri="{FF2B5EF4-FFF2-40B4-BE49-F238E27FC236}">
                  <a16:creationId xmlns:a16="http://schemas.microsoft.com/office/drawing/2014/main" id="{F6B02DE8-6547-481E-B1E4-CEE7445EBC6C}"/>
                </a:ext>
              </a:extLst>
            </p:cNvPr>
            <p:cNvSpPr/>
            <p:nvPr/>
          </p:nvSpPr>
          <p:spPr>
            <a:xfrm>
              <a:off x="3146913" y="1694637"/>
              <a:ext cx="793725" cy="76165"/>
            </a:xfrm>
            <a:custGeom>
              <a:avLst/>
              <a:gdLst>
                <a:gd name="connsiteX0" fmla="*/ 8045 w 793725"/>
                <a:gd name="connsiteY0" fmla="*/ 74098 h 76165"/>
                <a:gd name="connsiteX1" fmla="*/ 8045 w 793725"/>
                <a:gd name="connsiteY1" fmla="*/ 4080 h 76165"/>
                <a:gd name="connsiteX2" fmla="*/ 789113 w 793725"/>
                <a:gd name="connsiteY2" fmla="*/ 4080 h 76165"/>
                <a:gd name="connsiteX3" fmla="*/ 789113 w 793725"/>
                <a:gd name="connsiteY3" fmla="*/ 74098 h 76165"/>
              </a:gdLst>
              <a:ahLst/>
              <a:cxnLst>
                <a:cxn ang="0">
                  <a:pos x="connsiteX0" y="connsiteY0"/>
                </a:cxn>
                <a:cxn ang="0">
                  <a:pos x="connsiteX1" y="connsiteY1"/>
                </a:cxn>
                <a:cxn ang="0">
                  <a:pos x="connsiteX2" y="connsiteY2"/>
                </a:cxn>
                <a:cxn ang="0">
                  <a:pos x="connsiteX3" y="connsiteY3"/>
                </a:cxn>
              </a:cxnLst>
              <a:rect l="l" t="t" r="r" b="b"/>
              <a:pathLst>
                <a:path w="793725" h="76165">
                  <a:moveTo>
                    <a:pt x="8045" y="74098"/>
                  </a:moveTo>
                  <a:lnTo>
                    <a:pt x="8045" y="4080"/>
                  </a:lnTo>
                  <a:lnTo>
                    <a:pt x="789113" y="4080"/>
                  </a:lnTo>
                  <a:lnTo>
                    <a:pt x="789113" y="74098"/>
                  </a:lnTo>
                  <a:close/>
                </a:path>
              </a:pathLst>
            </a:custGeom>
            <a:solidFill>
              <a:srgbClr val="3B549A"/>
            </a:solidFill>
            <a:ln w="9525" cap="flat">
              <a:noFill/>
              <a:prstDash val="solid"/>
              <a:miter/>
            </a:ln>
          </p:spPr>
          <p:txBody>
            <a:bodyPr rtlCol="0" anchor="ctr"/>
            <a:lstStyle/>
            <a:p>
              <a:endParaRPr lang="en-US" dirty="0"/>
            </a:p>
          </p:txBody>
        </p:sp>
        <p:sp>
          <p:nvSpPr>
            <p:cNvPr id="146" name="Freeform: Shape 145">
              <a:extLst>
                <a:ext uri="{FF2B5EF4-FFF2-40B4-BE49-F238E27FC236}">
                  <a16:creationId xmlns:a16="http://schemas.microsoft.com/office/drawing/2014/main" id="{EA9B7A69-1783-4C05-A2E8-F3288032F1DE}"/>
                </a:ext>
              </a:extLst>
            </p:cNvPr>
            <p:cNvSpPr/>
            <p:nvPr/>
          </p:nvSpPr>
          <p:spPr>
            <a:xfrm>
              <a:off x="3924443" y="1694643"/>
              <a:ext cx="793725" cy="76165"/>
            </a:xfrm>
            <a:custGeom>
              <a:avLst/>
              <a:gdLst>
                <a:gd name="connsiteX0" fmla="*/ 8045 w 793725"/>
                <a:gd name="connsiteY0" fmla="*/ 74098 h 76165"/>
                <a:gd name="connsiteX1" fmla="*/ 8045 w 793725"/>
                <a:gd name="connsiteY1" fmla="*/ 4080 h 76165"/>
                <a:gd name="connsiteX2" fmla="*/ 789113 w 793725"/>
                <a:gd name="connsiteY2" fmla="*/ 4080 h 76165"/>
                <a:gd name="connsiteX3" fmla="*/ 789113 w 793725"/>
                <a:gd name="connsiteY3" fmla="*/ 74098 h 76165"/>
              </a:gdLst>
              <a:ahLst/>
              <a:cxnLst>
                <a:cxn ang="0">
                  <a:pos x="connsiteX0" y="connsiteY0"/>
                </a:cxn>
                <a:cxn ang="0">
                  <a:pos x="connsiteX1" y="connsiteY1"/>
                </a:cxn>
                <a:cxn ang="0">
                  <a:pos x="connsiteX2" y="connsiteY2"/>
                </a:cxn>
                <a:cxn ang="0">
                  <a:pos x="connsiteX3" y="connsiteY3"/>
                </a:cxn>
              </a:cxnLst>
              <a:rect l="l" t="t" r="r" b="b"/>
              <a:pathLst>
                <a:path w="793725" h="76165">
                  <a:moveTo>
                    <a:pt x="8045" y="74098"/>
                  </a:moveTo>
                  <a:lnTo>
                    <a:pt x="8045" y="4080"/>
                  </a:lnTo>
                  <a:lnTo>
                    <a:pt x="789113" y="4080"/>
                  </a:lnTo>
                  <a:lnTo>
                    <a:pt x="789113" y="74098"/>
                  </a:lnTo>
                  <a:close/>
                </a:path>
              </a:pathLst>
            </a:custGeom>
            <a:solidFill>
              <a:srgbClr val="93268F"/>
            </a:solidFill>
            <a:ln w="9525" cap="flat">
              <a:noFill/>
              <a:prstDash val="solid"/>
              <a:miter/>
            </a:ln>
          </p:spPr>
          <p:txBody>
            <a:bodyPr rtlCol="0" anchor="ctr"/>
            <a:lstStyle/>
            <a:p>
              <a:endParaRPr lang="en-US" dirty="0"/>
            </a:p>
          </p:txBody>
        </p:sp>
        <p:sp>
          <p:nvSpPr>
            <p:cNvPr id="147" name="Freeform: Shape 146">
              <a:extLst>
                <a:ext uri="{FF2B5EF4-FFF2-40B4-BE49-F238E27FC236}">
                  <a16:creationId xmlns:a16="http://schemas.microsoft.com/office/drawing/2014/main" id="{D786B682-0135-40B8-A39F-40C6D9422231}"/>
                </a:ext>
              </a:extLst>
            </p:cNvPr>
            <p:cNvSpPr/>
            <p:nvPr/>
          </p:nvSpPr>
          <p:spPr>
            <a:xfrm>
              <a:off x="4705500" y="1694637"/>
              <a:ext cx="793725" cy="76165"/>
            </a:xfrm>
            <a:custGeom>
              <a:avLst/>
              <a:gdLst>
                <a:gd name="connsiteX0" fmla="*/ 8045 w 793725"/>
                <a:gd name="connsiteY0" fmla="*/ 74098 h 76165"/>
                <a:gd name="connsiteX1" fmla="*/ 8045 w 793725"/>
                <a:gd name="connsiteY1" fmla="*/ 4080 h 76165"/>
                <a:gd name="connsiteX2" fmla="*/ 789113 w 793725"/>
                <a:gd name="connsiteY2" fmla="*/ 4080 h 76165"/>
                <a:gd name="connsiteX3" fmla="*/ 789113 w 793725"/>
                <a:gd name="connsiteY3" fmla="*/ 74098 h 76165"/>
              </a:gdLst>
              <a:ahLst/>
              <a:cxnLst>
                <a:cxn ang="0">
                  <a:pos x="connsiteX0" y="connsiteY0"/>
                </a:cxn>
                <a:cxn ang="0">
                  <a:pos x="connsiteX1" y="connsiteY1"/>
                </a:cxn>
                <a:cxn ang="0">
                  <a:pos x="connsiteX2" y="connsiteY2"/>
                </a:cxn>
                <a:cxn ang="0">
                  <a:pos x="connsiteX3" y="connsiteY3"/>
                </a:cxn>
              </a:cxnLst>
              <a:rect l="l" t="t" r="r" b="b"/>
              <a:pathLst>
                <a:path w="793725" h="76165">
                  <a:moveTo>
                    <a:pt x="8045" y="74098"/>
                  </a:moveTo>
                  <a:lnTo>
                    <a:pt x="8045" y="4080"/>
                  </a:lnTo>
                  <a:lnTo>
                    <a:pt x="789113" y="4080"/>
                  </a:lnTo>
                  <a:lnTo>
                    <a:pt x="789113" y="74098"/>
                  </a:lnTo>
                  <a:close/>
                </a:path>
              </a:pathLst>
            </a:custGeom>
            <a:solidFill>
              <a:srgbClr val="40C4E0"/>
            </a:solid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A870C632-9A93-4DB2-9F2E-E0BAFFBBA2CB}"/>
                </a:ext>
              </a:extLst>
            </p:cNvPr>
            <p:cNvSpPr/>
            <p:nvPr/>
          </p:nvSpPr>
          <p:spPr>
            <a:xfrm>
              <a:off x="5486558" y="1694681"/>
              <a:ext cx="793725" cy="76165"/>
            </a:xfrm>
            <a:custGeom>
              <a:avLst/>
              <a:gdLst>
                <a:gd name="connsiteX0" fmla="*/ 8045 w 793725"/>
                <a:gd name="connsiteY0" fmla="*/ 74098 h 76165"/>
                <a:gd name="connsiteX1" fmla="*/ 8045 w 793725"/>
                <a:gd name="connsiteY1" fmla="*/ 4080 h 76165"/>
                <a:gd name="connsiteX2" fmla="*/ 789113 w 793725"/>
                <a:gd name="connsiteY2" fmla="*/ 4080 h 76165"/>
                <a:gd name="connsiteX3" fmla="*/ 789113 w 793725"/>
                <a:gd name="connsiteY3" fmla="*/ 74098 h 76165"/>
              </a:gdLst>
              <a:ahLst/>
              <a:cxnLst>
                <a:cxn ang="0">
                  <a:pos x="connsiteX0" y="connsiteY0"/>
                </a:cxn>
                <a:cxn ang="0">
                  <a:pos x="connsiteX1" y="connsiteY1"/>
                </a:cxn>
                <a:cxn ang="0">
                  <a:pos x="connsiteX2" y="connsiteY2"/>
                </a:cxn>
                <a:cxn ang="0">
                  <a:pos x="connsiteX3" y="connsiteY3"/>
                </a:cxn>
              </a:cxnLst>
              <a:rect l="l" t="t" r="r" b="b"/>
              <a:pathLst>
                <a:path w="793725" h="76165">
                  <a:moveTo>
                    <a:pt x="8045" y="74098"/>
                  </a:moveTo>
                  <a:lnTo>
                    <a:pt x="8045" y="4080"/>
                  </a:lnTo>
                  <a:lnTo>
                    <a:pt x="789113" y="4080"/>
                  </a:lnTo>
                  <a:lnTo>
                    <a:pt x="789113" y="74098"/>
                  </a:lnTo>
                  <a:close/>
                </a:path>
              </a:pathLst>
            </a:custGeom>
            <a:solidFill>
              <a:srgbClr val="E9C9D8"/>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42414651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8F175-0424-4C2D-8287-E6A150122FE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646593D-EF7B-412F-B3BB-7132B760D75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4C34E91F-72CA-4FA3-8729-A21A35F0AF67}"/>
              </a:ext>
            </a:extLst>
          </p:cNvPr>
          <p:cNvSpPr>
            <a:spLocks noGrp="1"/>
          </p:cNvSpPr>
          <p:nvPr>
            <p:ph type="sldNum" sz="quarter" idx="12"/>
          </p:nvPr>
        </p:nvSpPr>
        <p:spPr/>
        <p:txBody>
          <a:bodyPr/>
          <a:lstStyle/>
          <a:p>
            <a:fld id="{CFD22C3C-9CA1-419B-857D-33C58025B444}" type="slidenum">
              <a:rPr lang="en-US" smtClean="0"/>
              <a:t>‹#›</a:t>
            </a:fld>
            <a:endParaRPr lang="en-US"/>
          </a:p>
        </p:txBody>
      </p:sp>
    </p:spTree>
    <p:extLst>
      <p:ext uri="{BB962C8B-B14F-4D97-AF65-F5344CB8AC3E}">
        <p14:creationId xmlns:p14="http://schemas.microsoft.com/office/powerpoint/2010/main" val="29173233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8C6500-37B0-4328-9EF0-37727C06672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C70F268-80DB-4C93-A28B-D279C78CF59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62E540CD-17A2-4EB7-91EC-88A4D06A6B11}"/>
              </a:ext>
            </a:extLst>
          </p:cNvPr>
          <p:cNvSpPr>
            <a:spLocks noGrp="1"/>
          </p:cNvSpPr>
          <p:nvPr>
            <p:ph type="sldNum" sz="quarter" idx="12"/>
          </p:nvPr>
        </p:nvSpPr>
        <p:spPr/>
        <p:txBody>
          <a:bodyPr/>
          <a:lstStyle/>
          <a:p>
            <a:fld id="{CFD22C3C-9CA1-419B-857D-33C58025B444}" type="slidenum">
              <a:rPr lang="en-US" smtClean="0"/>
              <a:t>‹#›</a:t>
            </a:fld>
            <a:endParaRPr lang="en-US"/>
          </a:p>
        </p:txBody>
      </p:sp>
    </p:spTree>
    <p:extLst>
      <p:ext uri="{BB962C8B-B14F-4D97-AF65-F5344CB8AC3E}">
        <p14:creationId xmlns:p14="http://schemas.microsoft.com/office/powerpoint/2010/main" val="37809388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DE970BF-62A9-41C1-9ABC-9CB80340DE8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402759D-D184-4788-9AB9-A055131050A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9D55208E-C0E3-4E3D-AEBF-D62349D4AFBC}"/>
              </a:ext>
            </a:extLst>
          </p:cNvPr>
          <p:cNvSpPr>
            <a:spLocks noGrp="1"/>
          </p:cNvSpPr>
          <p:nvPr>
            <p:ph type="sldNum" sz="quarter" idx="12"/>
          </p:nvPr>
        </p:nvSpPr>
        <p:spPr/>
        <p:txBody>
          <a:bodyPr/>
          <a:lstStyle/>
          <a:p>
            <a:fld id="{CFD22C3C-9CA1-419B-857D-33C58025B444}" type="slidenum">
              <a:rPr lang="en-US" smtClean="0"/>
              <a:t>‹#›</a:t>
            </a:fld>
            <a:endParaRPr lang="en-US"/>
          </a:p>
        </p:txBody>
      </p:sp>
    </p:spTree>
    <p:extLst>
      <p:ext uri="{BB962C8B-B14F-4D97-AF65-F5344CB8AC3E}">
        <p14:creationId xmlns:p14="http://schemas.microsoft.com/office/powerpoint/2010/main" val="22514123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Title + 1 column">
    <p:spTree>
      <p:nvGrpSpPr>
        <p:cNvPr id="1" name="Shape 31"/>
        <p:cNvGrpSpPr/>
        <p:nvPr/>
      </p:nvGrpSpPr>
      <p:grpSpPr>
        <a:xfrm>
          <a:off x="0" y="0"/>
          <a:ext cx="0" cy="0"/>
          <a:chOff x="0" y="0"/>
          <a:chExt cx="0" cy="0"/>
        </a:xfrm>
      </p:grpSpPr>
      <p:sp>
        <p:nvSpPr>
          <p:cNvPr id="32" name="Shape 32"/>
          <p:cNvSpPr/>
          <p:nvPr/>
        </p:nvSpPr>
        <p:spPr>
          <a:xfrm>
            <a:off x="0" y="2"/>
            <a:ext cx="329600" cy="707599"/>
          </a:xfrm>
          <a:prstGeom prst="rect">
            <a:avLst/>
          </a:prstGeom>
          <a:solidFill>
            <a:srgbClr val="18637B"/>
          </a:solidFill>
          <a:ln>
            <a:noFill/>
          </a:ln>
        </p:spPr>
        <p:txBody>
          <a:bodyPr lIns="91425" tIns="91425" rIns="91425" bIns="91425" anchor="ctr" anchorCtr="0">
            <a:noAutofit/>
          </a:bodyPr>
          <a:lstStyle/>
          <a:p>
            <a:pPr lvl="0" rtl="0">
              <a:spcBef>
                <a:spcPts val="0"/>
              </a:spcBef>
              <a:buNone/>
            </a:pPr>
            <a:endParaRPr sz="1800">
              <a:solidFill>
                <a:srgbClr val="114454"/>
              </a:solidFill>
            </a:endParaRPr>
          </a:p>
        </p:txBody>
      </p:sp>
      <p:sp>
        <p:nvSpPr>
          <p:cNvPr id="33" name="Shape 33"/>
          <p:cNvSpPr/>
          <p:nvPr/>
        </p:nvSpPr>
        <p:spPr>
          <a:xfrm>
            <a:off x="0" y="184567"/>
            <a:ext cx="12192000" cy="1411599"/>
          </a:xfrm>
          <a:prstGeom prst="rect">
            <a:avLst/>
          </a:prstGeom>
          <a:solidFill>
            <a:srgbClr val="124057"/>
          </a:solidFill>
          <a:ln>
            <a:noFill/>
          </a:ln>
        </p:spPr>
        <p:txBody>
          <a:bodyPr lIns="91425" tIns="91425" rIns="91425" bIns="91425" anchor="ctr" anchorCtr="0">
            <a:noAutofit/>
          </a:bodyPr>
          <a:lstStyle/>
          <a:p>
            <a:pPr lvl="0">
              <a:spcBef>
                <a:spcPts val="0"/>
              </a:spcBef>
              <a:buNone/>
            </a:pPr>
            <a:endParaRPr sz="1800" dirty="0"/>
          </a:p>
        </p:txBody>
      </p:sp>
      <p:sp>
        <p:nvSpPr>
          <p:cNvPr id="34" name="Shape 34"/>
          <p:cNvSpPr/>
          <p:nvPr/>
        </p:nvSpPr>
        <p:spPr>
          <a:xfrm>
            <a:off x="0" y="1596165"/>
            <a:ext cx="329600" cy="2518643"/>
          </a:xfrm>
          <a:prstGeom prst="rect">
            <a:avLst/>
          </a:prstGeom>
          <a:solidFill>
            <a:srgbClr val="165751"/>
          </a:solidFill>
          <a:ln>
            <a:noFill/>
          </a:ln>
        </p:spPr>
        <p:txBody>
          <a:bodyPr lIns="91425" tIns="91425" rIns="91425" bIns="91425" anchor="ctr" anchorCtr="0">
            <a:noAutofit/>
          </a:bodyPr>
          <a:lstStyle/>
          <a:p>
            <a:pPr lvl="0">
              <a:spcBef>
                <a:spcPts val="0"/>
              </a:spcBef>
              <a:buNone/>
            </a:pPr>
            <a:endParaRPr sz="1800"/>
          </a:p>
        </p:txBody>
      </p:sp>
      <p:sp>
        <p:nvSpPr>
          <p:cNvPr id="35" name="Shape 35"/>
          <p:cNvSpPr/>
          <p:nvPr/>
        </p:nvSpPr>
        <p:spPr>
          <a:xfrm>
            <a:off x="0" y="4114800"/>
            <a:ext cx="329600" cy="807200"/>
          </a:xfrm>
          <a:prstGeom prst="rect">
            <a:avLst/>
          </a:prstGeom>
          <a:solidFill>
            <a:srgbClr val="3B8D61"/>
          </a:solidFill>
          <a:ln>
            <a:noFill/>
          </a:ln>
        </p:spPr>
        <p:txBody>
          <a:bodyPr lIns="91425" tIns="91425" rIns="91425" bIns="91425" anchor="ctr" anchorCtr="0">
            <a:noAutofit/>
          </a:bodyPr>
          <a:lstStyle/>
          <a:p>
            <a:pPr lvl="0">
              <a:spcBef>
                <a:spcPts val="0"/>
              </a:spcBef>
              <a:buNone/>
            </a:pPr>
            <a:endParaRPr sz="1800"/>
          </a:p>
        </p:txBody>
      </p:sp>
      <p:sp>
        <p:nvSpPr>
          <p:cNvPr id="36" name="Shape 36"/>
          <p:cNvSpPr/>
          <p:nvPr/>
        </p:nvSpPr>
        <p:spPr>
          <a:xfrm>
            <a:off x="0" y="4922002"/>
            <a:ext cx="329600" cy="1935999"/>
          </a:xfrm>
          <a:prstGeom prst="rect">
            <a:avLst/>
          </a:prstGeom>
          <a:solidFill>
            <a:srgbClr val="7CA295"/>
          </a:solidFill>
          <a:ln>
            <a:noFill/>
          </a:ln>
        </p:spPr>
        <p:txBody>
          <a:bodyPr lIns="91425" tIns="91425" rIns="91425" bIns="91425" anchor="ctr" anchorCtr="0">
            <a:noAutofit/>
          </a:bodyPr>
          <a:lstStyle/>
          <a:p>
            <a:pPr lvl="0">
              <a:spcBef>
                <a:spcPts val="0"/>
              </a:spcBef>
              <a:buNone/>
            </a:pPr>
            <a:endParaRPr sz="1800"/>
          </a:p>
        </p:txBody>
      </p:sp>
      <p:sp>
        <p:nvSpPr>
          <p:cNvPr id="38" name="Shape 38"/>
          <p:cNvSpPr txBox="1">
            <a:spLocks noGrp="1"/>
          </p:cNvSpPr>
          <p:nvPr>
            <p:ph type="title"/>
          </p:nvPr>
        </p:nvSpPr>
        <p:spPr>
          <a:xfrm>
            <a:off x="619597" y="203139"/>
            <a:ext cx="11272601" cy="1371600"/>
          </a:xfrm>
          <a:prstGeom prst="rect">
            <a:avLst/>
          </a:prstGeom>
        </p:spPr>
        <p:txBody>
          <a:bodyPr lIns="91425" tIns="91425" rIns="91425" bIns="91425" anchor="ctr" anchorCtr="0"/>
          <a:lstStyle>
            <a:lvl1pPr lvl="0">
              <a:spcBef>
                <a:spcPts val="0"/>
              </a:spcBef>
              <a:defRPr sz="3600">
                <a:latin typeface="+mj-lt"/>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dirty="0"/>
          </a:p>
        </p:txBody>
      </p:sp>
      <p:sp>
        <p:nvSpPr>
          <p:cNvPr id="39" name="Shape 39"/>
          <p:cNvSpPr txBox="1">
            <a:spLocks noGrp="1"/>
          </p:cNvSpPr>
          <p:nvPr>
            <p:ph type="body" idx="1"/>
          </p:nvPr>
        </p:nvSpPr>
        <p:spPr>
          <a:xfrm>
            <a:off x="619595" y="1780732"/>
            <a:ext cx="11272603" cy="4677309"/>
          </a:xfrm>
          <a:prstGeom prst="rect">
            <a:avLst/>
          </a:prstGeom>
        </p:spPr>
        <p:txBody>
          <a:bodyPr lIns="91425" tIns="91425" rIns="91425" bIns="91425" anchor="t" anchorCtr="0"/>
          <a:lstStyle>
            <a:lvl1pPr lvl="0">
              <a:spcBef>
                <a:spcPts val="0"/>
              </a:spcBef>
              <a:buSzPct val="100000"/>
              <a:defRPr sz="2800">
                <a:latin typeface="+mj-lt"/>
              </a:defRPr>
            </a:lvl1pPr>
            <a:lvl2pPr lvl="1">
              <a:spcBef>
                <a:spcPts val="0"/>
              </a:spcBef>
              <a:buSzPct val="100000"/>
              <a:defRPr sz="2800"/>
            </a:lvl2pPr>
            <a:lvl3pPr lvl="2">
              <a:spcBef>
                <a:spcPts val="0"/>
              </a:spcBef>
              <a:buSzPct val="100000"/>
              <a:defRPr sz="2800"/>
            </a:lvl3pPr>
            <a:lvl4pPr lvl="3">
              <a:spcBef>
                <a:spcPts val="0"/>
              </a:spcBef>
              <a:buSzPct val="100000"/>
              <a:defRPr sz="2800"/>
            </a:lvl4pPr>
            <a:lvl5pPr lvl="4">
              <a:spcBef>
                <a:spcPts val="0"/>
              </a:spcBef>
              <a:buSzPct val="100000"/>
              <a:defRPr sz="2800"/>
            </a:lvl5pPr>
            <a:lvl6pPr lvl="5">
              <a:spcBef>
                <a:spcPts val="0"/>
              </a:spcBef>
              <a:buSzPct val="100000"/>
              <a:defRPr sz="2800"/>
            </a:lvl6pPr>
            <a:lvl7pPr lvl="6">
              <a:spcBef>
                <a:spcPts val="0"/>
              </a:spcBef>
              <a:buSzPct val="100000"/>
              <a:defRPr sz="2800"/>
            </a:lvl7pPr>
            <a:lvl8pPr lvl="7">
              <a:spcBef>
                <a:spcPts val="0"/>
              </a:spcBef>
              <a:buSzPct val="100000"/>
              <a:defRPr sz="2800"/>
            </a:lvl8pPr>
            <a:lvl9pPr lvl="8">
              <a:spcBef>
                <a:spcPts val="0"/>
              </a:spcBef>
              <a:buSzPct val="100000"/>
              <a:defRPr sz="2800"/>
            </a:lvl9pPr>
          </a:lstStyle>
          <a:p>
            <a:endParaRPr dirty="0"/>
          </a:p>
        </p:txBody>
      </p:sp>
      <p:sp>
        <p:nvSpPr>
          <p:cNvPr id="9" name="TextBox 8"/>
          <p:cNvSpPr txBox="1"/>
          <p:nvPr userDrawn="1"/>
        </p:nvSpPr>
        <p:spPr>
          <a:xfrm>
            <a:off x="329600" y="6529160"/>
            <a:ext cx="1326480" cy="246221"/>
          </a:xfrm>
          <a:prstGeom prst="rect">
            <a:avLst/>
          </a:prstGeom>
          <a:noFill/>
        </p:spPr>
        <p:txBody>
          <a:bodyPr wrap="square" rtlCol="0">
            <a:spAutoFit/>
          </a:bodyPr>
          <a:lstStyle/>
          <a:p>
            <a:pPr algn="l"/>
            <a:r>
              <a:rPr lang="en-US" sz="1000" dirty="0">
                <a:solidFill>
                  <a:schemeClr val="tx1"/>
                </a:solidFill>
                <a:latin typeface="Arial" pitchFamily="34" charset="0"/>
                <a:cs typeface="Arial" pitchFamily="34" charset="0"/>
              </a:rPr>
              <a:t>Slide </a:t>
            </a:r>
            <a:fld id="{855F7D49-8920-4811-BC76-0E9BF1D8C467}" type="slidenum">
              <a:rPr lang="en-US" sz="1000" smtClean="0">
                <a:solidFill>
                  <a:schemeClr val="tx1"/>
                </a:solidFill>
                <a:latin typeface="Arial" pitchFamily="34" charset="0"/>
                <a:cs typeface="Arial" pitchFamily="34" charset="0"/>
              </a:rPr>
              <a:pPr algn="l"/>
              <a:t>‹#›</a:t>
            </a:fld>
            <a:r>
              <a:rPr lang="en-US" sz="1000" dirty="0">
                <a:solidFill>
                  <a:schemeClr val="tx1"/>
                </a:solidFill>
                <a:latin typeface="Arial" pitchFamily="34" charset="0"/>
                <a:cs typeface="Arial" pitchFamily="34" charset="0"/>
              </a:rPr>
              <a:t> of 65</a:t>
            </a:r>
          </a:p>
        </p:txBody>
      </p:sp>
    </p:spTree>
    <p:extLst>
      <p:ext uri="{BB962C8B-B14F-4D97-AF65-F5344CB8AC3E}">
        <p14:creationId xmlns:p14="http://schemas.microsoft.com/office/powerpoint/2010/main" val="36920603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leSlide_L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520FC-16AB-42D5-B67C-6EC64C29F97A}"/>
              </a:ext>
            </a:extLst>
          </p:cNvPr>
          <p:cNvSpPr>
            <a:spLocks noGrp="1"/>
          </p:cNvSpPr>
          <p:nvPr>
            <p:ph type="title"/>
          </p:nvPr>
        </p:nvSpPr>
        <p:spPr/>
        <p:txBody>
          <a:bodyPr/>
          <a:lstStyle/>
          <a:p>
            <a:r>
              <a:rPr lang="en-US"/>
              <a:t>Click to edit Master title style</a:t>
            </a:r>
          </a:p>
        </p:txBody>
      </p:sp>
      <p:sp>
        <p:nvSpPr>
          <p:cNvPr id="3" name="Text Placeholder 6">
            <a:extLst>
              <a:ext uri="{FF2B5EF4-FFF2-40B4-BE49-F238E27FC236}">
                <a16:creationId xmlns:a16="http://schemas.microsoft.com/office/drawing/2014/main" id="{66387D6C-530E-49C5-ABF9-64E426502DDF}"/>
              </a:ext>
            </a:extLst>
          </p:cNvPr>
          <p:cNvSpPr>
            <a:spLocks noGrp="1"/>
          </p:cNvSpPr>
          <p:nvPr>
            <p:ph type="body" sz="quarter" idx="10" hasCustomPrompt="1"/>
          </p:nvPr>
        </p:nvSpPr>
        <p:spPr>
          <a:xfrm>
            <a:off x="838200" y="3051175"/>
            <a:ext cx="10515600" cy="542925"/>
          </a:xfrm>
        </p:spPr>
        <p:txBody>
          <a:bodyPr/>
          <a:lstStyle>
            <a:lvl1pPr>
              <a:defRPr/>
            </a:lvl1pPr>
          </a:lstStyle>
          <a:p>
            <a:pPr lvl="0"/>
            <a:r>
              <a:rPr lang="en-US" dirty="0"/>
              <a:t>Subtitle</a:t>
            </a:r>
          </a:p>
        </p:txBody>
      </p:sp>
      <p:sp>
        <p:nvSpPr>
          <p:cNvPr id="4" name="Text Placeholder 8">
            <a:extLst>
              <a:ext uri="{FF2B5EF4-FFF2-40B4-BE49-F238E27FC236}">
                <a16:creationId xmlns:a16="http://schemas.microsoft.com/office/drawing/2014/main" id="{94189EE2-8FA1-40EC-9557-3DF1B5C89630}"/>
              </a:ext>
            </a:extLst>
          </p:cNvPr>
          <p:cNvSpPr>
            <a:spLocks noGrp="1"/>
          </p:cNvSpPr>
          <p:nvPr>
            <p:ph type="body" sz="quarter" idx="11" hasCustomPrompt="1"/>
          </p:nvPr>
        </p:nvSpPr>
        <p:spPr>
          <a:xfrm>
            <a:off x="838200" y="3752850"/>
            <a:ext cx="10515600" cy="542925"/>
          </a:xfrm>
        </p:spPr>
        <p:txBody>
          <a:bodyPr>
            <a:normAutofit/>
          </a:bodyPr>
          <a:lstStyle>
            <a:lvl1pPr>
              <a:defRPr sz="1800"/>
            </a:lvl1pPr>
          </a:lstStyle>
          <a:p>
            <a:pPr lvl="0"/>
            <a:r>
              <a:rPr lang="en-US" dirty="0"/>
              <a:t>Presenter</a:t>
            </a:r>
          </a:p>
        </p:txBody>
      </p:sp>
    </p:spTree>
    <p:extLst>
      <p:ext uri="{BB962C8B-B14F-4D97-AF65-F5344CB8AC3E}">
        <p14:creationId xmlns:p14="http://schemas.microsoft.com/office/powerpoint/2010/main" val="18759001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leSlide_Dark">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9EF98F3-0E20-4F97-8CBF-F36FFDA380BC}"/>
              </a:ext>
            </a:extLst>
          </p:cNvPr>
          <p:cNvSpPr>
            <a:spLocks noGrp="1"/>
          </p:cNvSpPr>
          <p:nvPr>
            <p:ph type="title"/>
          </p:nvPr>
        </p:nvSpPr>
        <p:spPr/>
        <p:txBody>
          <a:bodyPr/>
          <a:lstStyle/>
          <a:p>
            <a:r>
              <a:rPr lang="en-US"/>
              <a:t>Click to edit Master title style</a:t>
            </a:r>
          </a:p>
        </p:txBody>
      </p:sp>
      <p:sp>
        <p:nvSpPr>
          <p:cNvPr id="7" name="Text Placeholder 6">
            <a:extLst>
              <a:ext uri="{FF2B5EF4-FFF2-40B4-BE49-F238E27FC236}">
                <a16:creationId xmlns:a16="http://schemas.microsoft.com/office/drawing/2014/main" id="{C45F8779-DDFA-4094-A760-3A06E081D8B0}"/>
              </a:ext>
            </a:extLst>
          </p:cNvPr>
          <p:cNvSpPr>
            <a:spLocks noGrp="1"/>
          </p:cNvSpPr>
          <p:nvPr>
            <p:ph type="body" sz="quarter" idx="10" hasCustomPrompt="1"/>
          </p:nvPr>
        </p:nvSpPr>
        <p:spPr>
          <a:xfrm>
            <a:off x="838200" y="3051175"/>
            <a:ext cx="10515600" cy="542925"/>
          </a:xfrm>
        </p:spPr>
        <p:txBody>
          <a:bodyPr/>
          <a:lstStyle>
            <a:lvl1pPr>
              <a:defRPr/>
            </a:lvl1pPr>
          </a:lstStyle>
          <a:p>
            <a:pPr lvl="0"/>
            <a:r>
              <a:rPr lang="en-US" dirty="0"/>
              <a:t>Subtitle</a:t>
            </a:r>
          </a:p>
        </p:txBody>
      </p:sp>
      <p:sp>
        <p:nvSpPr>
          <p:cNvPr id="9" name="Text Placeholder 8">
            <a:extLst>
              <a:ext uri="{FF2B5EF4-FFF2-40B4-BE49-F238E27FC236}">
                <a16:creationId xmlns:a16="http://schemas.microsoft.com/office/drawing/2014/main" id="{EC880F59-EDD0-4572-9F19-B6F07181AE45}"/>
              </a:ext>
            </a:extLst>
          </p:cNvPr>
          <p:cNvSpPr>
            <a:spLocks noGrp="1"/>
          </p:cNvSpPr>
          <p:nvPr>
            <p:ph type="body" sz="quarter" idx="11" hasCustomPrompt="1"/>
          </p:nvPr>
        </p:nvSpPr>
        <p:spPr>
          <a:xfrm>
            <a:off x="838200" y="3752850"/>
            <a:ext cx="10515600" cy="542925"/>
          </a:xfrm>
        </p:spPr>
        <p:txBody>
          <a:bodyPr>
            <a:normAutofit/>
          </a:bodyPr>
          <a:lstStyle>
            <a:lvl1pPr>
              <a:defRPr sz="1800"/>
            </a:lvl1pPr>
          </a:lstStyle>
          <a:p>
            <a:pPr lvl="0"/>
            <a:r>
              <a:rPr lang="en-US" dirty="0"/>
              <a:t>Presenter</a:t>
            </a:r>
          </a:p>
        </p:txBody>
      </p:sp>
    </p:spTree>
    <p:extLst>
      <p:ext uri="{BB962C8B-B14F-4D97-AF65-F5344CB8AC3E}">
        <p14:creationId xmlns:p14="http://schemas.microsoft.com/office/powerpoint/2010/main" val="2148803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327B2-3201-4C4F-AB97-2D6ED20D102E}"/>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DB895F5-3210-4229-BFA2-7386211AEF6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B1E3049-7801-4506-A4FE-DD9D4CDC3E6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A914C0A3-010A-4BA3-8C14-B23D12C74760}"/>
              </a:ext>
            </a:extLst>
          </p:cNvPr>
          <p:cNvSpPr>
            <a:spLocks noGrp="1"/>
          </p:cNvSpPr>
          <p:nvPr>
            <p:ph type="sldNum" sz="quarter" idx="12"/>
          </p:nvPr>
        </p:nvSpPr>
        <p:spPr/>
        <p:txBody>
          <a:bodyPr/>
          <a:lstStyle/>
          <a:p>
            <a:fld id="{CFD22C3C-9CA1-419B-857D-33C58025B444}" type="slidenum">
              <a:rPr lang="en-US" smtClean="0"/>
              <a:t>‹#›</a:t>
            </a:fld>
            <a:endParaRPr lang="en-US"/>
          </a:p>
        </p:txBody>
      </p:sp>
    </p:spTree>
    <p:extLst>
      <p:ext uri="{BB962C8B-B14F-4D97-AF65-F5344CB8AC3E}">
        <p14:creationId xmlns:p14="http://schemas.microsoft.com/office/powerpoint/2010/main" val="36768944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2BC511-4958-496A-B8D7-EAAD2F38034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852979A-6080-46A4-8E39-11A7E3C896B5}"/>
              </a:ext>
            </a:extLst>
          </p:cNvPr>
          <p:cNvSpPr>
            <a:spLocks noGrp="1"/>
          </p:cNvSpPr>
          <p:nvPr>
            <p:ph type="body" idx="1"/>
          </p:nvPr>
        </p:nvSpPr>
        <p:spPr>
          <a:xfrm>
            <a:off x="839788" y="1681163"/>
            <a:ext cx="5157787" cy="60626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EA17346-32F7-47B7-97B8-07AF6ECB757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231F2C6-C885-476A-8228-38171563F02A}"/>
              </a:ext>
            </a:extLst>
          </p:cNvPr>
          <p:cNvSpPr>
            <a:spLocks noGrp="1"/>
          </p:cNvSpPr>
          <p:nvPr>
            <p:ph type="body" sz="quarter" idx="3"/>
          </p:nvPr>
        </p:nvSpPr>
        <p:spPr>
          <a:xfrm>
            <a:off x="6172200" y="1681163"/>
            <a:ext cx="5183188" cy="60626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6FD712C-EB8E-418A-A68D-1299E88CB5F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63FEBEF5-3C37-45E9-9BEE-E41776AF8CF1}"/>
              </a:ext>
            </a:extLst>
          </p:cNvPr>
          <p:cNvSpPr>
            <a:spLocks noGrp="1"/>
          </p:cNvSpPr>
          <p:nvPr>
            <p:ph type="sldNum" sz="quarter" idx="12"/>
          </p:nvPr>
        </p:nvSpPr>
        <p:spPr/>
        <p:txBody>
          <a:bodyPr/>
          <a:lstStyle/>
          <a:p>
            <a:fld id="{CFD22C3C-9CA1-419B-857D-33C58025B444}" type="slidenum">
              <a:rPr lang="en-US" smtClean="0"/>
              <a:t>‹#›</a:t>
            </a:fld>
            <a:endParaRPr lang="en-US"/>
          </a:p>
        </p:txBody>
      </p:sp>
      <p:grpSp>
        <p:nvGrpSpPr>
          <p:cNvPr id="8" name="Graphic 103">
            <a:extLst>
              <a:ext uri="{FF2B5EF4-FFF2-40B4-BE49-F238E27FC236}">
                <a16:creationId xmlns:a16="http://schemas.microsoft.com/office/drawing/2014/main" id="{7F929347-24AF-4F67-A93E-CCC899870CB9}"/>
              </a:ext>
            </a:extLst>
          </p:cNvPr>
          <p:cNvGrpSpPr/>
          <p:nvPr/>
        </p:nvGrpSpPr>
        <p:grpSpPr>
          <a:xfrm>
            <a:off x="836611" y="2374304"/>
            <a:ext cx="5157787" cy="45719"/>
            <a:chOff x="30297" y="1698761"/>
            <a:chExt cx="6242543" cy="70725"/>
          </a:xfrm>
        </p:grpSpPr>
        <p:sp>
          <p:nvSpPr>
            <p:cNvPr id="10" name="Freeform: Shape 9">
              <a:extLst>
                <a:ext uri="{FF2B5EF4-FFF2-40B4-BE49-F238E27FC236}">
                  <a16:creationId xmlns:a16="http://schemas.microsoft.com/office/drawing/2014/main" id="{501B2E05-E4AB-4DBE-BC1A-5BD254F4838F}"/>
                </a:ext>
              </a:extLst>
            </p:cNvPr>
            <p:cNvSpPr/>
            <p:nvPr/>
          </p:nvSpPr>
          <p:spPr>
            <a:xfrm>
              <a:off x="22212" y="1694640"/>
              <a:ext cx="793725" cy="76165"/>
            </a:xfrm>
            <a:custGeom>
              <a:avLst/>
              <a:gdLst>
                <a:gd name="connsiteX0" fmla="*/ 8045 w 793725"/>
                <a:gd name="connsiteY0" fmla="*/ 74098 h 76165"/>
                <a:gd name="connsiteX1" fmla="*/ 8045 w 793725"/>
                <a:gd name="connsiteY1" fmla="*/ 4080 h 76165"/>
                <a:gd name="connsiteX2" fmla="*/ 789113 w 793725"/>
                <a:gd name="connsiteY2" fmla="*/ 4080 h 76165"/>
                <a:gd name="connsiteX3" fmla="*/ 789113 w 793725"/>
                <a:gd name="connsiteY3" fmla="*/ 74098 h 76165"/>
              </a:gdLst>
              <a:ahLst/>
              <a:cxnLst>
                <a:cxn ang="0">
                  <a:pos x="connsiteX0" y="connsiteY0"/>
                </a:cxn>
                <a:cxn ang="0">
                  <a:pos x="connsiteX1" y="connsiteY1"/>
                </a:cxn>
                <a:cxn ang="0">
                  <a:pos x="connsiteX2" y="connsiteY2"/>
                </a:cxn>
                <a:cxn ang="0">
                  <a:pos x="connsiteX3" y="connsiteY3"/>
                </a:cxn>
              </a:cxnLst>
              <a:rect l="l" t="t" r="r" b="b"/>
              <a:pathLst>
                <a:path w="793725" h="76165">
                  <a:moveTo>
                    <a:pt x="8045" y="74098"/>
                  </a:moveTo>
                  <a:lnTo>
                    <a:pt x="8045" y="4080"/>
                  </a:lnTo>
                  <a:lnTo>
                    <a:pt x="789113" y="4080"/>
                  </a:lnTo>
                  <a:lnTo>
                    <a:pt x="789113" y="74098"/>
                  </a:lnTo>
                  <a:close/>
                </a:path>
              </a:pathLst>
            </a:custGeom>
            <a:solidFill>
              <a:srgbClr val="EE202E"/>
            </a:solid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CFFEF515-F42B-4CFF-A11E-9D4F502FBD3B}"/>
                </a:ext>
              </a:extLst>
            </p:cNvPr>
            <p:cNvSpPr/>
            <p:nvPr/>
          </p:nvSpPr>
          <p:spPr>
            <a:xfrm>
              <a:off x="803268" y="1694632"/>
              <a:ext cx="793725" cy="76165"/>
            </a:xfrm>
            <a:custGeom>
              <a:avLst/>
              <a:gdLst>
                <a:gd name="connsiteX0" fmla="*/ 8045 w 793725"/>
                <a:gd name="connsiteY0" fmla="*/ 74098 h 76165"/>
                <a:gd name="connsiteX1" fmla="*/ 8045 w 793725"/>
                <a:gd name="connsiteY1" fmla="*/ 4080 h 76165"/>
                <a:gd name="connsiteX2" fmla="*/ 789113 w 793725"/>
                <a:gd name="connsiteY2" fmla="*/ 4080 h 76165"/>
                <a:gd name="connsiteX3" fmla="*/ 789113 w 793725"/>
                <a:gd name="connsiteY3" fmla="*/ 74098 h 76165"/>
              </a:gdLst>
              <a:ahLst/>
              <a:cxnLst>
                <a:cxn ang="0">
                  <a:pos x="connsiteX0" y="connsiteY0"/>
                </a:cxn>
                <a:cxn ang="0">
                  <a:pos x="connsiteX1" y="connsiteY1"/>
                </a:cxn>
                <a:cxn ang="0">
                  <a:pos x="connsiteX2" y="connsiteY2"/>
                </a:cxn>
                <a:cxn ang="0">
                  <a:pos x="connsiteX3" y="connsiteY3"/>
                </a:cxn>
              </a:cxnLst>
              <a:rect l="l" t="t" r="r" b="b"/>
              <a:pathLst>
                <a:path w="793725" h="76165">
                  <a:moveTo>
                    <a:pt x="8045" y="74098"/>
                  </a:moveTo>
                  <a:lnTo>
                    <a:pt x="8045" y="4080"/>
                  </a:lnTo>
                  <a:lnTo>
                    <a:pt x="789113" y="4080"/>
                  </a:lnTo>
                  <a:lnTo>
                    <a:pt x="789113" y="74098"/>
                  </a:lnTo>
                  <a:close/>
                </a:path>
              </a:pathLst>
            </a:custGeom>
            <a:solidFill>
              <a:srgbClr val="F7941D"/>
            </a:solid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5EECE8C7-1180-4CAB-A848-E34111C95BD6}"/>
                </a:ext>
              </a:extLst>
            </p:cNvPr>
            <p:cNvSpPr/>
            <p:nvPr/>
          </p:nvSpPr>
          <p:spPr>
            <a:xfrm>
              <a:off x="1584797" y="1694654"/>
              <a:ext cx="793725" cy="76165"/>
            </a:xfrm>
            <a:custGeom>
              <a:avLst/>
              <a:gdLst>
                <a:gd name="connsiteX0" fmla="*/ 8045 w 793725"/>
                <a:gd name="connsiteY0" fmla="*/ 74098 h 76165"/>
                <a:gd name="connsiteX1" fmla="*/ 8045 w 793725"/>
                <a:gd name="connsiteY1" fmla="*/ 4080 h 76165"/>
                <a:gd name="connsiteX2" fmla="*/ 789113 w 793725"/>
                <a:gd name="connsiteY2" fmla="*/ 4080 h 76165"/>
                <a:gd name="connsiteX3" fmla="*/ 789113 w 793725"/>
                <a:gd name="connsiteY3" fmla="*/ 74098 h 76165"/>
              </a:gdLst>
              <a:ahLst/>
              <a:cxnLst>
                <a:cxn ang="0">
                  <a:pos x="connsiteX0" y="connsiteY0"/>
                </a:cxn>
                <a:cxn ang="0">
                  <a:pos x="connsiteX1" y="connsiteY1"/>
                </a:cxn>
                <a:cxn ang="0">
                  <a:pos x="connsiteX2" y="connsiteY2"/>
                </a:cxn>
                <a:cxn ang="0">
                  <a:pos x="connsiteX3" y="connsiteY3"/>
                </a:cxn>
              </a:cxnLst>
              <a:rect l="l" t="t" r="r" b="b"/>
              <a:pathLst>
                <a:path w="793725" h="76165">
                  <a:moveTo>
                    <a:pt x="8045" y="74098"/>
                  </a:moveTo>
                  <a:lnTo>
                    <a:pt x="8045" y="4080"/>
                  </a:lnTo>
                  <a:lnTo>
                    <a:pt x="789113" y="4080"/>
                  </a:lnTo>
                  <a:lnTo>
                    <a:pt x="789113" y="74098"/>
                  </a:lnTo>
                  <a:close/>
                </a:path>
              </a:pathLst>
            </a:custGeom>
            <a:solidFill>
              <a:srgbClr val="EBE70E"/>
            </a:solid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78C0ED53-68F3-4334-8FC6-23818F9E4AF9}"/>
                </a:ext>
              </a:extLst>
            </p:cNvPr>
            <p:cNvSpPr/>
            <p:nvPr/>
          </p:nvSpPr>
          <p:spPr>
            <a:xfrm>
              <a:off x="2365855" y="1694643"/>
              <a:ext cx="793725" cy="76165"/>
            </a:xfrm>
            <a:custGeom>
              <a:avLst/>
              <a:gdLst>
                <a:gd name="connsiteX0" fmla="*/ 8045 w 793725"/>
                <a:gd name="connsiteY0" fmla="*/ 74098 h 76165"/>
                <a:gd name="connsiteX1" fmla="*/ 8045 w 793725"/>
                <a:gd name="connsiteY1" fmla="*/ 4080 h 76165"/>
                <a:gd name="connsiteX2" fmla="*/ 789113 w 793725"/>
                <a:gd name="connsiteY2" fmla="*/ 4080 h 76165"/>
                <a:gd name="connsiteX3" fmla="*/ 789113 w 793725"/>
                <a:gd name="connsiteY3" fmla="*/ 74098 h 76165"/>
              </a:gdLst>
              <a:ahLst/>
              <a:cxnLst>
                <a:cxn ang="0">
                  <a:pos x="connsiteX0" y="connsiteY0"/>
                </a:cxn>
                <a:cxn ang="0">
                  <a:pos x="connsiteX1" y="connsiteY1"/>
                </a:cxn>
                <a:cxn ang="0">
                  <a:pos x="connsiteX2" y="connsiteY2"/>
                </a:cxn>
                <a:cxn ang="0">
                  <a:pos x="connsiteX3" y="connsiteY3"/>
                </a:cxn>
              </a:cxnLst>
              <a:rect l="l" t="t" r="r" b="b"/>
              <a:pathLst>
                <a:path w="793725" h="76165">
                  <a:moveTo>
                    <a:pt x="8045" y="74098"/>
                  </a:moveTo>
                  <a:lnTo>
                    <a:pt x="8045" y="4080"/>
                  </a:lnTo>
                  <a:lnTo>
                    <a:pt x="789113" y="4080"/>
                  </a:lnTo>
                  <a:lnTo>
                    <a:pt x="789113" y="74098"/>
                  </a:lnTo>
                  <a:close/>
                </a:path>
              </a:pathLst>
            </a:custGeom>
            <a:solidFill>
              <a:srgbClr val="009247"/>
            </a:solidFill>
            <a:ln w="9525"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5154ED54-7533-4AC4-9014-47F32C48D3E9}"/>
                </a:ext>
              </a:extLst>
            </p:cNvPr>
            <p:cNvSpPr/>
            <p:nvPr/>
          </p:nvSpPr>
          <p:spPr>
            <a:xfrm>
              <a:off x="3146913" y="1694637"/>
              <a:ext cx="793725" cy="76165"/>
            </a:xfrm>
            <a:custGeom>
              <a:avLst/>
              <a:gdLst>
                <a:gd name="connsiteX0" fmla="*/ 8045 w 793725"/>
                <a:gd name="connsiteY0" fmla="*/ 74098 h 76165"/>
                <a:gd name="connsiteX1" fmla="*/ 8045 w 793725"/>
                <a:gd name="connsiteY1" fmla="*/ 4080 h 76165"/>
                <a:gd name="connsiteX2" fmla="*/ 789113 w 793725"/>
                <a:gd name="connsiteY2" fmla="*/ 4080 h 76165"/>
                <a:gd name="connsiteX3" fmla="*/ 789113 w 793725"/>
                <a:gd name="connsiteY3" fmla="*/ 74098 h 76165"/>
              </a:gdLst>
              <a:ahLst/>
              <a:cxnLst>
                <a:cxn ang="0">
                  <a:pos x="connsiteX0" y="connsiteY0"/>
                </a:cxn>
                <a:cxn ang="0">
                  <a:pos x="connsiteX1" y="connsiteY1"/>
                </a:cxn>
                <a:cxn ang="0">
                  <a:pos x="connsiteX2" y="connsiteY2"/>
                </a:cxn>
                <a:cxn ang="0">
                  <a:pos x="connsiteX3" y="connsiteY3"/>
                </a:cxn>
              </a:cxnLst>
              <a:rect l="l" t="t" r="r" b="b"/>
              <a:pathLst>
                <a:path w="793725" h="76165">
                  <a:moveTo>
                    <a:pt x="8045" y="74098"/>
                  </a:moveTo>
                  <a:lnTo>
                    <a:pt x="8045" y="4080"/>
                  </a:lnTo>
                  <a:lnTo>
                    <a:pt x="789113" y="4080"/>
                  </a:lnTo>
                  <a:lnTo>
                    <a:pt x="789113" y="74098"/>
                  </a:lnTo>
                  <a:close/>
                </a:path>
              </a:pathLst>
            </a:custGeom>
            <a:solidFill>
              <a:srgbClr val="3B549A"/>
            </a:solidFill>
            <a:ln w="9525" cap="flat">
              <a:noFill/>
              <a:prstDash val="solid"/>
              <a:miter/>
            </a:ln>
          </p:spPr>
          <p:txBody>
            <a:bodyPr rtlCol="0" anchor="ctr"/>
            <a:lstStyle/>
            <a:p>
              <a:endParaRPr lang="en-US" dirty="0"/>
            </a:p>
          </p:txBody>
        </p:sp>
        <p:sp>
          <p:nvSpPr>
            <p:cNvPr id="15" name="Freeform: Shape 14">
              <a:extLst>
                <a:ext uri="{FF2B5EF4-FFF2-40B4-BE49-F238E27FC236}">
                  <a16:creationId xmlns:a16="http://schemas.microsoft.com/office/drawing/2014/main" id="{8847ABC1-D8BD-4F2C-924E-7D82C121AE49}"/>
                </a:ext>
              </a:extLst>
            </p:cNvPr>
            <p:cNvSpPr/>
            <p:nvPr/>
          </p:nvSpPr>
          <p:spPr>
            <a:xfrm>
              <a:off x="3924443" y="1694643"/>
              <a:ext cx="793725" cy="76165"/>
            </a:xfrm>
            <a:custGeom>
              <a:avLst/>
              <a:gdLst>
                <a:gd name="connsiteX0" fmla="*/ 8045 w 793725"/>
                <a:gd name="connsiteY0" fmla="*/ 74098 h 76165"/>
                <a:gd name="connsiteX1" fmla="*/ 8045 w 793725"/>
                <a:gd name="connsiteY1" fmla="*/ 4080 h 76165"/>
                <a:gd name="connsiteX2" fmla="*/ 789113 w 793725"/>
                <a:gd name="connsiteY2" fmla="*/ 4080 h 76165"/>
                <a:gd name="connsiteX3" fmla="*/ 789113 w 793725"/>
                <a:gd name="connsiteY3" fmla="*/ 74098 h 76165"/>
              </a:gdLst>
              <a:ahLst/>
              <a:cxnLst>
                <a:cxn ang="0">
                  <a:pos x="connsiteX0" y="connsiteY0"/>
                </a:cxn>
                <a:cxn ang="0">
                  <a:pos x="connsiteX1" y="connsiteY1"/>
                </a:cxn>
                <a:cxn ang="0">
                  <a:pos x="connsiteX2" y="connsiteY2"/>
                </a:cxn>
                <a:cxn ang="0">
                  <a:pos x="connsiteX3" y="connsiteY3"/>
                </a:cxn>
              </a:cxnLst>
              <a:rect l="l" t="t" r="r" b="b"/>
              <a:pathLst>
                <a:path w="793725" h="76165">
                  <a:moveTo>
                    <a:pt x="8045" y="74098"/>
                  </a:moveTo>
                  <a:lnTo>
                    <a:pt x="8045" y="4080"/>
                  </a:lnTo>
                  <a:lnTo>
                    <a:pt x="789113" y="4080"/>
                  </a:lnTo>
                  <a:lnTo>
                    <a:pt x="789113" y="74098"/>
                  </a:lnTo>
                  <a:close/>
                </a:path>
              </a:pathLst>
            </a:custGeom>
            <a:solidFill>
              <a:srgbClr val="93268F"/>
            </a:solidFill>
            <a:ln w="9525" cap="flat">
              <a:noFill/>
              <a:prstDash val="solid"/>
              <a:miter/>
            </a:ln>
          </p:spPr>
          <p:txBody>
            <a:bodyPr rtlCol="0" anchor="ctr"/>
            <a:lstStyle/>
            <a:p>
              <a:endParaRPr lang="en-US" dirty="0"/>
            </a:p>
          </p:txBody>
        </p:sp>
        <p:sp>
          <p:nvSpPr>
            <p:cNvPr id="16" name="Freeform: Shape 15">
              <a:extLst>
                <a:ext uri="{FF2B5EF4-FFF2-40B4-BE49-F238E27FC236}">
                  <a16:creationId xmlns:a16="http://schemas.microsoft.com/office/drawing/2014/main" id="{23230FA5-9258-4796-B5C7-85F0B4BCBB89}"/>
                </a:ext>
              </a:extLst>
            </p:cNvPr>
            <p:cNvSpPr/>
            <p:nvPr/>
          </p:nvSpPr>
          <p:spPr>
            <a:xfrm>
              <a:off x="4705500" y="1694637"/>
              <a:ext cx="793725" cy="76165"/>
            </a:xfrm>
            <a:custGeom>
              <a:avLst/>
              <a:gdLst>
                <a:gd name="connsiteX0" fmla="*/ 8045 w 793725"/>
                <a:gd name="connsiteY0" fmla="*/ 74098 h 76165"/>
                <a:gd name="connsiteX1" fmla="*/ 8045 w 793725"/>
                <a:gd name="connsiteY1" fmla="*/ 4080 h 76165"/>
                <a:gd name="connsiteX2" fmla="*/ 789113 w 793725"/>
                <a:gd name="connsiteY2" fmla="*/ 4080 h 76165"/>
                <a:gd name="connsiteX3" fmla="*/ 789113 w 793725"/>
                <a:gd name="connsiteY3" fmla="*/ 74098 h 76165"/>
              </a:gdLst>
              <a:ahLst/>
              <a:cxnLst>
                <a:cxn ang="0">
                  <a:pos x="connsiteX0" y="connsiteY0"/>
                </a:cxn>
                <a:cxn ang="0">
                  <a:pos x="connsiteX1" y="connsiteY1"/>
                </a:cxn>
                <a:cxn ang="0">
                  <a:pos x="connsiteX2" y="connsiteY2"/>
                </a:cxn>
                <a:cxn ang="0">
                  <a:pos x="connsiteX3" y="connsiteY3"/>
                </a:cxn>
              </a:cxnLst>
              <a:rect l="l" t="t" r="r" b="b"/>
              <a:pathLst>
                <a:path w="793725" h="76165">
                  <a:moveTo>
                    <a:pt x="8045" y="74098"/>
                  </a:moveTo>
                  <a:lnTo>
                    <a:pt x="8045" y="4080"/>
                  </a:lnTo>
                  <a:lnTo>
                    <a:pt x="789113" y="4080"/>
                  </a:lnTo>
                  <a:lnTo>
                    <a:pt x="789113" y="74098"/>
                  </a:lnTo>
                  <a:close/>
                </a:path>
              </a:pathLst>
            </a:custGeom>
            <a:solidFill>
              <a:srgbClr val="40C4E0"/>
            </a:solidFill>
            <a:ln w="9525"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FD48F30A-9465-4C78-B4F7-28027B755681}"/>
                </a:ext>
              </a:extLst>
            </p:cNvPr>
            <p:cNvSpPr/>
            <p:nvPr/>
          </p:nvSpPr>
          <p:spPr>
            <a:xfrm>
              <a:off x="5486558" y="1694681"/>
              <a:ext cx="793725" cy="76165"/>
            </a:xfrm>
            <a:custGeom>
              <a:avLst/>
              <a:gdLst>
                <a:gd name="connsiteX0" fmla="*/ 8045 w 793725"/>
                <a:gd name="connsiteY0" fmla="*/ 74098 h 76165"/>
                <a:gd name="connsiteX1" fmla="*/ 8045 w 793725"/>
                <a:gd name="connsiteY1" fmla="*/ 4080 h 76165"/>
                <a:gd name="connsiteX2" fmla="*/ 789113 w 793725"/>
                <a:gd name="connsiteY2" fmla="*/ 4080 h 76165"/>
                <a:gd name="connsiteX3" fmla="*/ 789113 w 793725"/>
                <a:gd name="connsiteY3" fmla="*/ 74098 h 76165"/>
              </a:gdLst>
              <a:ahLst/>
              <a:cxnLst>
                <a:cxn ang="0">
                  <a:pos x="connsiteX0" y="connsiteY0"/>
                </a:cxn>
                <a:cxn ang="0">
                  <a:pos x="connsiteX1" y="connsiteY1"/>
                </a:cxn>
                <a:cxn ang="0">
                  <a:pos x="connsiteX2" y="connsiteY2"/>
                </a:cxn>
                <a:cxn ang="0">
                  <a:pos x="connsiteX3" y="connsiteY3"/>
                </a:cxn>
              </a:cxnLst>
              <a:rect l="l" t="t" r="r" b="b"/>
              <a:pathLst>
                <a:path w="793725" h="76165">
                  <a:moveTo>
                    <a:pt x="8045" y="74098"/>
                  </a:moveTo>
                  <a:lnTo>
                    <a:pt x="8045" y="4080"/>
                  </a:lnTo>
                  <a:lnTo>
                    <a:pt x="789113" y="4080"/>
                  </a:lnTo>
                  <a:lnTo>
                    <a:pt x="789113" y="74098"/>
                  </a:lnTo>
                  <a:close/>
                </a:path>
              </a:pathLst>
            </a:custGeom>
            <a:solidFill>
              <a:srgbClr val="E9C9D8"/>
            </a:solidFill>
            <a:ln w="9525" cap="flat">
              <a:noFill/>
              <a:prstDash val="solid"/>
              <a:miter/>
            </a:ln>
          </p:spPr>
          <p:txBody>
            <a:bodyPr rtlCol="0" anchor="ctr"/>
            <a:lstStyle/>
            <a:p>
              <a:endParaRPr lang="en-US"/>
            </a:p>
          </p:txBody>
        </p:sp>
      </p:grpSp>
      <p:grpSp>
        <p:nvGrpSpPr>
          <p:cNvPr id="18" name="Graphic 103">
            <a:extLst>
              <a:ext uri="{FF2B5EF4-FFF2-40B4-BE49-F238E27FC236}">
                <a16:creationId xmlns:a16="http://schemas.microsoft.com/office/drawing/2014/main" id="{587C6450-2AFF-4F38-A81C-C4D1DDE3B9D3}"/>
              </a:ext>
            </a:extLst>
          </p:cNvPr>
          <p:cNvGrpSpPr/>
          <p:nvPr/>
        </p:nvGrpSpPr>
        <p:grpSpPr>
          <a:xfrm>
            <a:off x="6179853" y="2375152"/>
            <a:ext cx="5157787" cy="45719"/>
            <a:chOff x="30297" y="1698761"/>
            <a:chExt cx="6242543" cy="70725"/>
          </a:xfrm>
        </p:grpSpPr>
        <p:sp>
          <p:nvSpPr>
            <p:cNvPr id="19" name="Freeform: Shape 18">
              <a:extLst>
                <a:ext uri="{FF2B5EF4-FFF2-40B4-BE49-F238E27FC236}">
                  <a16:creationId xmlns:a16="http://schemas.microsoft.com/office/drawing/2014/main" id="{9D7BF04A-BBD7-4EDC-A329-2E685112CFBC}"/>
                </a:ext>
              </a:extLst>
            </p:cNvPr>
            <p:cNvSpPr/>
            <p:nvPr/>
          </p:nvSpPr>
          <p:spPr>
            <a:xfrm>
              <a:off x="22212" y="1694640"/>
              <a:ext cx="793725" cy="76165"/>
            </a:xfrm>
            <a:custGeom>
              <a:avLst/>
              <a:gdLst>
                <a:gd name="connsiteX0" fmla="*/ 8045 w 793725"/>
                <a:gd name="connsiteY0" fmla="*/ 74098 h 76165"/>
                <a:gd name="connsiteX1" fmla="*/ 8045 w 793725"/>
                <a:gd name="connsiteY1" fmla="*/ 4080 h 76165"/>
                <a:gd name="connsiteX2" fmla="*/ 789113 w 793725"/>
                <a:gd name="connsiteY2" fmla="*/ 4080 h 76165"/>
                <a:gd name="connsiteX3" fmla="*/ 789113 w 793725"/>
                <a:gd name="connsiteY3" fmla="*/ 74098 h 76165"/>
              </a:gdLst>
              <a:ahLst/>
              <a:cxnLst>
                <a:cxn ang="0">
                  <a:pos x="connsiteX0" y="connsiteY0"/>
                </a:cxn>
                <a:cxn ang="0">
                  <a:pos x="connsiteX1" y="connsiteY1"/>
                </a:cxn>
                <a:cxn ang="0">
                  <a:pos x="connsiteX2" y="connsiteY2"/>
                </a:cxn>
                <a:cxn ang="0">
                  <a:pos x="connsiteX3" y="connsiteY3"/>
                </a:cxn>
              </a:cxnLst>
              <a:rect l="l" t="t" r="r" b="b"/>
              <a:pathLst>
                <a:path w="793725" h="76165">
                  <a:moveTo>
                    <a:pt x="8045" y="74098"/>
                  </a:moveTo>
                  <a:lnTo>
                    <a:pt x="8045" y="4080"/>
                  </a:lnTo>
                  <a:lnTo>
                    <a:pt x="789113" y="4080"/>
                  </a:lnTo>
                  <a:lnTo>
                    <a:pt x="789113" y="74098"/>
                  </a:lnTo>
                  <a:close/>
                </a:path>
              </a:pathLst>
            </a:custGeom>
            <a:solidFill>
              <a:srgbClr val="EE202E"/>
            </a:solid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81FBBE07-C449-4A4B-BA78-978AB92BF923}"/>
                </a:ext>
              </a:extLst>
            </p:cNvPr>
            <p:cNvSpPr/>
            <p:nvPr/>
          </p:nvSpPr>
          <p:spPr>
            <a:xfrm>
              <a:off x="803268" y="1694632"/>
              <a:ext cx="793725" cy="76165"/>
            </a:xfrm>
            <a:custGeom>
              <a:avLst/>
              <a:gdLst>
                <a:gd name="connsiteX0" fmla="*/ 8045 w 793725"/>
                <a:gd name="connsiteY0" fmla="*/ 74098 h 76165"/>
                <a:gd name="connsiteX1" fmla="*/ 8045 w 793725"/>
                <a:gd name="connsiteY1" fmla="*/ 4080 h 76165"/>
                <a:gd name="connsiteX2" fmla="*/ 789113 w 793725"/>
                <a:gd name="connsiteY2" fmla="*/ 4080 h 76165"/>
                <a:gd name="connsiteX3" fmla="*/ 789113 w 793725"/>
                <a:gd name="connsiteY3" fmla="*/ 74098 h 76165"/>
              </a:gdLst>
              <a:ahLst/>
              <a:cxnLst>
                <a:cxn ang="0">
                  <a:pos x="connsiteX0" y="connsiteY0"/>
                </a:cxn>
                <a:cxn ang="0">
                  <a:pos x="connsiteX1" y="connsiteY1"/>
                </a:cxn>
                <a:cxn ang="0">
                  <a:pos x="connsiteX2" y="connsiteY2"/>
                </a:cxn>
                <a:cxn ang="0">
                  <a:pos x="connsiteX3" y="connsiteY3"/>
                </a:cxn>
              </a:cxnLst>
              <a:rect l="l" t="t" r="r" b="b"/>
              <a:pathLst>
                <a:path w="793725" h="76165">
                  <a:moveTo>
                    <a:pt x="8045" y="74098"/>
                  </a:moveTo>
                  <a:lnTo>
                    <a:pt x="8045" y="4080"/>
                  </a:lnTo>
                  <a:lnTo>
                    <a:pt x="789113" y="4080"/>
                  </a:lnTo>
                  <a:lnTo>
                    <a:pt x="789113" y="74098"/>
                  </a:lnTo>
                  <a:close/>
                </a:path>
              </a:pathLst>
            </a:custGeom>
            <a:solidFill>
              <a:srgbClr val="F7941D"/>
            </a:solidFill>
            <a:ln w="9525"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084BC869-3EAB-43E0-8B57-6EF377B808AA}"/>
                </a:ext>
              </a:extLst>
            </p:cNvPr>
            <p:cNvSpPr/>
            <p:nvPr/>
          </p:nvSpPr>
          <p:spPr>
            <a:xfrm>
              <a:off x="1584797" y="1694654"/>
              <a:ext cx="793725" cy="76165"/>
            </a:xfrm>
            <a:custGeom>
              <a:avLst/>
              <a:gdLst>
                <a:gd name="connsiteX0" fmla="*/ 8045 w 793725"/>
                <a:gd name="connsiteY0" fmla="*/ 74098 h 76165"/>
                <a:gd name="connsiteX1" fmla="*/ 8045 w 793725"/>
                <a:gd name="connsiteY1" fmla="*/ 4080 h 76165"/>
                <a:gd name="connsiteX2" fmla="*/ 789113 w 793725"/>
                <a:gd name="connsiteY2" fmla="*/ 4080 h 76165"/>
                <a:gd name="connsiteX3" fmla="*/ 789113 w 793725"/>
                <a:gd name="connsiteY3" fmla="*/ 74098 h 76165"/>
              </a:gdLst>
              <a:ahLst/>
              <a:cxnLst>
                <a:cxn ang="0">
                  <a:pos x="connsiteX0" y="connsiteY0"/>
                </a:cxn>
                <a:cxn ang="0">
                  <a:pos x="connsiteX1" y="connsiteY1"/>
                </a:cxn>
                <a:cxn ang="0">
                  <a:pos x="connsiteX2" y="connsiteY2"/>
                </a:cxn>
                <a:cxn ang="0">
                  <a:pos x="connsiteX3" y="connsiteY3"/>
                </a:cxn>
              </a:cxnLst>
              <a:rect l="l" t="t" r="r" b="b"/>
              <a:pathLst>
                <a:path w="793725" h="76165">
                  <a:moveTo>
                    <a:pt x="8045" y="74098"/>
                  </a:moveTo>
                  <a:lnTo>
                    <a:pt x="8045" y="4080"/>
                  </a:lnTo>
                  <a:lnTo>
                    <a:pt x="789113" y="4080"/>
                  </a:lnTo>
                  <a:lnTo>
                    <a:pt x="789113" y="74098"/>
                  </a:lnTo>
                  <a:close/>
                </a:path>
              </a:pathLst>
            </a:custGeom>
            <a:solidFill>
              <a:srgbClr val="EBE70E"/>
            </a:solid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13B18F9E-1E5C-4B58-A041-83D278C12112}"/>
                </a:ext>
              </a:extLst>
            </p:cNvPr>
            <p:cNvSpPr/>
            <p:nvPr/>
          </p:nvSpPr>
          <p:spPr>
            <a:xfrm>
              <a:off x="2365855" y="1694643"/>
              <a:ext cx="793725" cy="76165"/>
            </a:xfrm>
            <a:custGeom>
              <a:avLst/>
              <a:gdLst>
                <a:gd name="connsiteX0" fmla="*/ 8045 w 793725"/>
                <a:gd name="connsiteY0" fmla="*/ 74098 h 76165"/>
                <a:gd name="connsiteX1" fmla="*/ 8045 w 793725"/>
                <a:gd name="connsiteY1" fmla="*/ 4080 h 76165"/>
                <a:gd name="connsiteX2" fmla="*/ 789113 w 793725"/>
                <a:gd name="connsiteY2" fmla="*/ 4080 h 76165"/>
                <a:gd name="connsiteX3" fmla="*/ 789113 w 793725"/>
                <a:gd name="connsiteY3" fmla="*/ 74098 h 76165"/>
              </a:gdLst>
              <a:ahLst/>
              <a:cxnLst>
                <a:cxn ang="0">
                  <a:pos x="connsiteX0" y="connsiteY0"/>
                </a:cxn>
                <a:cxn ang="0">
                  <a:pos x="connsiteX1" y="connsiteY1"/>
                </a:cxn>
                <a:cxn ang="0">
                  <a:pos x="connsiteX2" y="connsiteY2"/>
                </a:cxn>
                <a:cxn ang="0">
                  <a:pos x="connsiteX3" y="connsiteY3"/>
                </a:cxn>
              </a:cxnLst>
              <a:rect l="l" t="t" r="r" b="b"/>
              <a:pathLst>
                <a:path w="793725" h="76165">
                  <a:moveTo>
                    <a:pt x="8045" y="74098"/>
                  </a:moveTo>
                  <a:lnTo>
                    <a:pt x="8045" y="4080"/>
                  </a:lnTo>
                  <a:lnTo>
                    <a:pt x="789113" y="4080"/>
                  </a:lnTo>
                  <a:lnTo>
                    <a:pt x="789113" y="74098"/>
                  </a:lnTo>
                  <a:close/>
                </a:path>
              </a:pathLst>
            </a:custGeom>
            <a:solidFill>
              <a:srgbClr val="009247"/>
            </a:solidFill>
            <a:ln w="9525"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92871821-6CA6-4063-BD01-93524BEA1110}"/>
                </a:ext>
              </a:extLst>
            </p:cNvPr>
            <p:cNvSpPr/>
            <p:nvPr/>
          </p:nvSpPr>
          <p:spPr>
            <a:xfrm>
              <a:off x="3146913" y="1694637"/>
              <a:ext cx="793725" cy="76165"/>
            </a:xfrm>
            <a:custGeom>
              <a:avLst/>
              <a:gdLst>
                <a:gd name="connsiteX0" fmla="*/ 8045 w 793725"/>
                <a:gd name="connsiteY0" fmla="*/ 74098 h 76165"/>
                <a:gd name="connsiteX1" fmla="*/ 8045 w 793725"/>
                <a:gd name="connsiteY1" fmla="*/ 4080 h 76165"/>
                <a:gd name="connsiteX2" fmla="*/ 789113 w 793725"/>
                <a:gd name="connsiteY2" fmla="*/ 4080 h 76165"/>
                <a:gd name="connsiteX3" fmla="*/ 789113 w 793725"/>
                <a:gd name="connsiteY3" fmla="*/ 74098 h 76165"/>
              </a:gdLst>
              <a:ahLst/>
              <a:cxnLst>
                <a:cxn ang="0">
                  <a:pos x="connsiteX0" y="connsiteY0"/>
                </a:cxn>
                <a:cxn ang="0">
                  <a:pos x="connsiteX1" y="connsiteY1"/>
                </a:cxn>
                <a:cxn ang="0">
                  <a:pos x="connsiteX2" y="connsiteY2"/>
                </a:cxn>
                <a:cxn ang="0">
                  <a:pos x="connsiteX3" y="connsiteY3"/>
                </a:cxn>
              </a:cxnLst>
              <a:rect l="l" t="t" r="r" b="b"/>
              <a:pathLst>
                <a:path w="793725" h="76165">
                  <a:moveTo>
                    <a:pt x="8045" y="74098"/>
                  </a:moveTo>
                  <a:lnTo>
                    <a:pt x="8045" y="4080"/>
                  </a:lnTo>
                  <a:lnTo>
                    <a:pt x="789113" y="4080"/>
                  </a:lnTo>
                  <a:lnTo>
                    <a:pt x="789113" y="74098"/>
                  </a:lnTo>
                  <a:close/>
                </a:path>
              </a:pathLst>
            </a:custGeom>
            <a:solidFill>
              <a:srgbClr val="3B549A"/>
            </a:solidFill>
            <a:ln w="9525" cap="flat">
              <a:noFill/>
              <a:prstDash val="solid"/>
              <a:miter/>
            </a:ln>
          </p:spPr>
          <p:txBody>
            <a:bodyPr rtlCol="0" anchor="ctr"/>
            <a:lstStyle/>
            <a:p>
              <a:endParaRPr lang="en-US" dirty="0"/>
            </a:p>
          </p:txBody>
        </p:sp>
        <p:sp>
          <p:nvSpPr>
            <p:cNvPr id="24" name="Freeform: Shape 23">
              <a:extLst>
                <a:ext uri="{FF2B5EF4-FFF2-40B4-BE49-F238E27FC236}">
                  <a16:creationId xmlns:a16="http://schemas.microsoft.com/office/drawing/2014/main" id="{C5E9310D-B4D9-44F1-922A-F4209CC5E3F3}"/>
                </a:ext>
              </a:extLst>
            </p:cNvPr>
            <p:cNvSpPr/>
            <p:nvPr/>
          </p:nvSpPr>
          <p:spPr>
            <a:xfrm>
              <a:off x="3924443" y="1694643"/>
              <a:ext cx="793725" cy="76165"/>
            </a:xfrm>
            <a:custGeom>
              <a:avLst/>
              <a:gdLst>
                <a:gd name="connsiteX0" fmla="*/ 8045 w 793725"/>
                <a:gd name="connsiteY0" fmla="*/ 74098 h 76165"/>
                <a:gd name="connsiteX1" fmla="*/ 8045 w 793725"/>
                <a:gd name="connsiteY1" fmla="*/ 4080 h 76165"/>
                <a:gd name="connsiteX2" fmla="*/ 789113 w 793725"/>
                <a:gd name="connsiteY2" fmla="*/ 4080 h 76165"/>
                <a:gd name="connsiteX3" fmla="*/ 789113 w 793725"/>
                <a:gd name="connsiteY3" fmla="*/ 74098 h 76165"/>
              </a:gdLst>
              <a:ahLst/>
              <a:cxnLst>
                <a:cxn ang="0">
                  <a:pos x="connsiteX0" y="connsiteY0"/>
                </a:cxn>
                <a:cxn ang="0">
                  <a:pos x="connsiteX1" y="connsiteY1"/>
                </a:cxn>
                <a:cxn ang="0">
                  <a:pos x="connsiteX2" y="connsiteY2"/>
                </a:cxn>
                <a:cxn ang="0">
                  <a:pos x="connsiteX3" y="connsiteY3"/>
                </a:cxn>
              </a:cxnLst>
              <a:rect l="l" t="t" r="r" b="b"/>
              <a:pathLst>
                <a:path w="793725" h="76165">
                  <a:moveTo>
                    <a:pt x="8045" y="74098"/>
                  </a:moveTo>
                  <a:lnTo>
                    <a:pt x="8045" y="4080"/>
                  </a:lnTo>
                  <a:lnTo>
                    <a:pt x="789113" y="4080"/>
                  </a:lnTo>
                  <a:lnTo>
                    <a:pt x="789113" y="74098"/>
                  </a:lnTo>
                  <a:close/>
                </a:path>
              </a:pathLst>
            </a:custGeom>
            <a:solidFill>
              <a:srgbClr val="93268F"/>
            </a:solidFill>
            <a:ln w="9525" cap="flat">
              <a:noFill/>
              <a:prstDash val="solid"/>
              <a:miter/>
            </a:ln>
          </p:spPr>
          <p:txBody>
            <a:bodyPr rtlCol="0" anchor="ctr"/>
            <a:lstStyle/>
            <a:p>
              <a:endParaRPr lang="en-US" dirty="0"/>
            </a:p>
          </p:txBody>
        </p:sp>
        <p:sp>
          <p:nvSpPr>
            <p:cNvPr id="25" name="Freeform: Shape 24">
              <a:extLst>
                <a:ext uri="{FF2B5EF4-FFF2-40B4-BE49-F238E27FC236}">
                  <a16:creationId xmlns:a16="http://schemas.microsoft.com/office/drawing/2014/main" id="{8D4AB852-6F56-4557-9A15-7B22DFC86990}"/>
                </a:ext>
              </a:extLst>
            </p:cNvPr>
            <p:cNvSpPr/>
            <p:nvPr/>
          </p:nvSpPr>
          <p:spPr>
            <a:xfrm>
              <a:off x="4705500" y="1694637"/>
              <a:ext cx="793725" cy="76165"/>
            </a:xfrm>
            <a:custGeom>
              <a:avLst/>
              <a:gdLst>
                <a:gd name="connsiteX0" fmla="*/ 8045 w 793725"/>
                <a:gd name="connsiteY0" fmla="*/ 74098 h 76165"/>
                <a:gd name="connsiteX1" fmla="*/ 8045 w 793725"/>
                <a:gd name="connsiteY1" fmla="*/ 4080 h 76165"/>
                <a:gd name="connsiteX2" fmla="*/ 789113 w 793725"/>
                <a:gd name="connsiteY2" fmla="*/ 4080 h 76165"/>
                <a:gd name="connsiteX3" fmla="*/ 789113 w 793725"/>
                <a:gd name="connsiteY3" fmla="*/ 74098 h 76165"/>
              </a:gdLst>
              <a:ahLst/>
              <a:cxnLst>
                <a:cxn ang="0">
                  <a:pos x="connsiteX0" y="connsiteY0"/>
                </a:cxn>
                <a:cxn ang="0">
                  <a:pos x="connsiteX1" y="connsiteY1"/>
                </a:cxn>
                <a:cxn ang="0">
                  <a:pos x="connsiteX2" y="connsiteY2"/>
                </a:cxn>
                <a:cxn ang="0">
                  <a:pos x="connsiteX3" y="connsiteY3"/>
                </a:cxn>
              </a:cxnLst>
              <a:rect l="l" t="t" r="r" b="b"/>
              <a:pathLst>
                <a:path w="793725" h="76165">
                  <a:moveTo>
                    <a:pt x="8045" y="74098"/>
                  </a:moveTo>
                  <a:lnTo>
                    <a:pt x="8045" y="4080"/>
                  </a:lnTo>
                  <a:lnTo>
                    <a:pt x="789113" y="4080"/>
                  </a:lnTo>
                  <a:lnTo>
                    <a:pt x="789113" y="74098"/>
                  </a:lnTo>
                  <a:close/>
                </a:path>
              </a:pathLst>
            </a:custGeom>
            <a:solidFill>
              <a:srgbClr val="40C4E0"/>
            </a:solidFill>
            <a:ln w="9525"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E98803BE-E6BE-4EB0-8DDF-3C6656E77C2D}"/>
                </a:ext>
              </a:extLst>
            </p:cNvPr>
            <p:cNvSpPr/>
            <p:nvPr/>
          </p:nvSpPr>
          <p:spPr>
            <a:xfrm>
              <a:off x="5486558" y="1694681"/>
              <a:ext cx="793725" cy="76165"/>
            </a:xfrm>
            <a:custGeom>
              <a:avLst/>
              <a:gdLst>
                <a:gd name="connsiteX0" fmla="*/ 8045 w 793725"/>
                <a:gd name="connsiteY0" fmla="*/ 74098 h 76165"/>
                <a:gd name="connsiteX1" fmla="*/ 8045 w 793725"/>
                <a:gd name="connsiteY1" fmla="*/ 4080 h 76165"/>
                <a:gd name="connsiteX2" fmla="*/ 789113 w 793725"/>
                <a:gd name="connsiteY2" fmla="*/ 4080 h 76165"/>
                <a:gd name="connsiteX3" fmla="*/ 789113 w 793725"/>
                <a:gd name="connsiteY3" fmla="*/ 74098 h 76165"/>
              </a:gdLst>
              <a:ahLst/>
              <a:cxnLst>
                <a:cxn ang="0">
                  <a:pos x="connsiteX0" y="connsiteY0"/>
                </a:cxn>
                <a:cxn ang="0">
                  <a:pos x="connsiteX1" y="connsiteY1"/>
                </a:cxn>
                <a:cxn ang="0">
                  <a:pos x="connsiteX2" y="connsiteY2"/>
                </a:cxn>
                <a:cxn ang="0">
                  <a:pos x="connsiteX3" y="connsiteY3"/>
                </a:cxn>
              </a:cxnLst>
              <a:rect l="l" t="t" r="r" b="b"/>
              <a:pathLst>
                <a:path w="793725" h="76165">
                  <a:moveTo>
                    <a:pt x="8045" y="74098"/>
                  </a:moveTo>
                  <a:lnTo>
                    <a:pt x="8045" y="4080"/>
                  </a:lnTo>
                  <a:lnTo>
                    <a:pt x="789113" y="4080"/>
                  </a:lnTo>
                  <a:lnTo>
                    <a:pt x="789113" y="74098"/>
                  </a:lnTo>
                  <a:close/>
                </a:path>
              </a:pathLst>
            </a:custGeom>
            <a:solidFill>
              <a:srgbClr val="E9C9D8"/>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3843029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BE5D8-E781-46CC-A168-C69F8B6C7BEB}"/>
              </a:ext>
            </a:extLst>
          </p:cNvPr>
          <p:cNvSpPr>
            <a:spLocks noGrp="1"/>
          </p:cNvSpPr>
          <p:nvPr>
            <p:ph type="title"/>
          </p:nvPr>
        </p:nvSpPr>
        <p:spPr/>
        <p:txBody>
          <a:bodyPr/>
          <a:lstStyle>
            <a:lvl1pPr algn="l">
              <a:defRPr/>
            </a:lvl1pPr>
          </a:lstStyle>
          <a:p>
            <a:r>
              <a:rPr lang="en-US"/>
              <a:t>Click to edit Master title style</a:t>
            </a:r>
            <a:endParaRPr lang="en-US" dirty="0"/>
          </a:p>
        </p:txBody>
      </p:sp>
      <p:sp>
        <p:nvSpPr>
          <p:cNvPr id="5" name="Slide Number Placeholder 4">
            <a:extLst>
              <a:ext uri="{FF2B5EF4-FFF2-40B4-BE49-F238E27FC236}">
                <a16:creationId xmlns:a16="http://schemas.microsoft.com/office/drawing/2014/main" id="{9BE13823-A122-40BD-8DA7-CC351620D0B9}"/>
              </a:ext>
            </a:extLst>
          </p:cNvPr>
          <p:cNvSpPr>
            <a:spLocks noGrp="1"/>
          </p:cNvSpPr>
          <p:nvPr>
            <p:ph type="sldNum" sz="quarter" idx="12"/>
          </p:nvPr>
        </p:nvSpPr>
        <p:spPr/>
        <p:txBody>
          <a:bodyPr/>
          <a:lstStyle/>
          <a:p>
            <a:fld id="{CFD22C3C-9CA1-419B-857D-33C58025B444}" type="slidenum">
              <a:rPr lang="en-US" smtClean="0"/>
              <a:t>‹#›</a:t>
            </a:fld>
            <a:endParaRPr lang="en-US"/>
          </a:p>
        </p:txBody>
      </p:sp>
    </p:spTree>
    <p:extLst>
      <p:ext uri="{BB962C8B-B14F-4D97-AF65-F5344CB8AC3E}">
        <p14:creationId xmlns:p14="http://schemas.microsoft.com/office/powerpoint/2010/main" val="41378080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E02A282-7EC3-4361-8909-D5C10FA424EE}"/>
              </a:ext>
            </a:extLst>
          </p:cNvPr>
          <p:cNvSpPr>
            <a:spLocks noGrp="1"/>
          </p:cNvSpPr>
          <p:nvPr>
            <p:ph type="sldNum" sz="quarter" idx="12"/>
          </p:nvPr>
        </p:nvSpPr>
        <p:spPr/>
        <p:txBody>
          <a:bodyPr/>
          <a:lstStyle/>
          <a:p>
            <a:fld id="{CFD22C3C-9CA1-419B-857D-33C58025B444}" type="slidenum">
              <a:rPr lang="en-US" smtClean="0"/>
              <a:t>‹#›</a:t>
            </a:fld>
            <a:endParaRPr lang="en-US"/>
          </a:p>
        </p:txBody>
      </p:sp>
    </p:spTree>
    <p:extLst>
      <p:ext uri="{BB962C8B-B14F-4D97-AF65-F5344CB8AC3E}">
        <p14:creationId xmlns:p14="http://schemas.microsoft.com/office/powerpoint/2010/main" val="3341237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66F29D-4580-44AE-A574-E759F7D5287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D3FDFE8-2574-4713-A941-862C16944AC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9AB0165-015A-4A9C-9657-E51868BAA4E9}"/>
              </a:ext>
            </a:extLst>
          </p:cNvPr>
          <p:cNvSpPr>
            <a:spLocks noGrp="1"/>
          </p:cNvSpPr>
          <p:nvPr>
            <p:ph type="body" sz="half" idx="2"/>
          </p:nvPr>
        </p:nvSpPr>
        <p:spPr>
          <a:xfrm>
            <a:off x="839788" y="2245698"/>
            <a:ext cx="3932237" cy="362329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a:extLst>
              <a:ext uri="{FF2B5EF4-FFF2-40B4-BE49-F238E27FC236}">
                <a16:creationId xmlns:a16="http://schemas.microsoft.com/office/drawing/2014/main" id="{A1B679F6-3829-446D-936F-8821B337529D}"/>
              </a:ext>
            </a:extLst>
          </p:cNvPr>
          <p:cNvSpPr>
            <a:spLocks noGrp="1"/>
          </p:cNvSpPr>
          <p:nvPr>
            <p:ph type="sldNum" sz="quarter" idx="12"/>
          </p:nvPr>
        </p:nvSpPr>
        <p:spPr/>
        <p:txBody>
          <a:bodyPr/>
          <a:lstStyle/>
          <a:p>
            <a:fld id="{CFD22C3C-9CA1-419B-857D-33C58025B444}" type="slidenum">
              <a:rPr lang="en-US" smtClean="0"/>
              <a:t>‹#›</a:t>
            </a:fld>
            <a:endParaRPr lang="en-US"/>
          </a:p>
        </p:txBody>
      </p:sp>
      <p:grpSp>
        <p:nvGrpSpPr>
          <p:cNvPr id="6" name="Group 5">
            <a:extLst>
              <a:ext uri="{FF2B5EF4-FFF2-40B4-BE49-F238E27FC236}">
                <a16:creationId xmlns:a16="http://schemas.microsoft.com/office/drawing/2014/main" id="{0E59FA84-AFD8-4A4C-A064-B3311C3EA48D}"/>
              </a:ext>
            </a:extLst>
          </p:cNvPr>
          <p:cNvGrpSpPr/>
          <p:nvPr/>
        </p:nvGrpSpPr>
        <p:grpSpPr>
          <a:xfrm>
            <a:off x="11418335" y="1023521"/>
            <a:ext cx="751037" cy="5254499"/>
            <a:chOff x="11418335" y="1023521"/>
            <a:chExt cx="751037" cy="5254499"/>
          </a:xfrm>
        </p:grpSpPr>
        <p:sp>
          <p:nvSpPr>
            <p:cNvPr id="8" name="Freeform: Shape 7">
              <a:extLst>
                <a:ext uri="{FF2B5EF4-FFF2-40B4-BE49-F238E27FC236}">
                  <a16:creationId xmlns:a16="http://schemas.microsoft.com/office/drawing/2014/main" id="{27370234-A5B6-40CB-A467-36FE9A68BA0F}"/>
                </a:ext>
              </a:extLst>
            </p:cNvPr>
            <p:cNvSpPr/>
            <p:nvPr/>
          </p:nvSpPr>
          <p:spPr>
            <a:xfrm flipH="1">
              <a:off x="11421012" y="1023521"/>
              <a:ext cx="195648" cy="209776"/>
            </a:xfrm>
            <a:custGeom>
              <a:avLst/>
              <a:gdLst>
                <a:gd name="connsiteX0" fmla="*/ 374582 w 396210"/>
                <a:gd name="connsiteY0" fmla="*/ 421071 h 424822"/>
                <a:gd name="connsiteX1" fmla="*/ 10068 w 396210"/>
                <a:gd name="connsiteY1" fmla="*/ 226097 h 424822"/>
                <a:gd name="connsiteX2" fmla="*/ 9443 w 396210"/>
                <a:gd name="connsiteY2" fmla="*/ 205005 h 424822"/>
                <a:gd name="connsiteX3" fmla="*/ 365459 w 396210"/>
                <a:gd name="connsiteY3" fmla="*/ 6227 h 424822"/>
                <a:gd name="connsiteX4" fmla="*/ 388606 w 396210"/>
                <a:gd name="connsiteY4" fmla="*/ 18873 h 424822"/>
                <a:gd name="connsiteX5" fmla="*/ 392255 w 396210"/>
                <a:gd name="connsiteY5" fmla="*/ 408030 h 424822"/>
                <a:gd name="connsiteX6" fmla="*/ 374582 w 396210"/>
                <a:gd name="connsiteY6" fmla="*/ 421071 h 424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210" h="424822">
                  <a:moveTo>
                    <a:pt x="374582" y="421071"/>
                  </a:moveTo>
                  <a:lnTo>
                    <a:pt x="10068" y="226097"/>
                  </a:lnTo>
                  <a:cubicBezTo>
                    <a:pt x="1675" y="222590"/>
                    <a:pt x="2248" y="209994"/>
                    <a:pt x="9443" y="205005"/>
                  </a:cubicBezTo>
                  <a:lnTo>
                    <a:pt x="365459" y="6227"/>
                  </a:lnTo>
                  <a:cubicBezTo>
                    <a:pt x="379118" y="201"/>
                    <a:pt x="387355" y="5190"/>
                    <a:pt x="388606" y="18873"/>
                  </a:cubicBezTo>
                  <a:lnTo>
                    <a:pt x="392255" y="408030"/>
                  </a:lnTo>
                  <a:cubicBezTo>
                    <a:pt x="393298" y="416181"/>
                    <a:pt x="382558" y="424331"/>
                    <a:pt x="374582" y="421071"/>
                  </a:cubicBezTo>
                  <a:close/>
                </a:path>
              </a:pathLst>
            </a:custGeom>
            <a:solidFill>
              <a:srgbClr val="EE202E"/>
            </a:solidFill>
            <a:ln w="952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2071A188-8B90-4566-86C8-B23A5E8E78D5}"/>
                </a:ext>
              </a:extLst>
            </p:cNvPr>
            <p:cNvSpPr/>
            <p:nvPr/>
          </p:nvSpPr>
          <p:spPr>
            <a:xfrm flipH="1">
              <a:off x="11445980" y="1172791"/>
              <a:ext cx="193073" cy="209776"/>
            </a:xfrm>
            <a:custGeom>
              <a:avLst/>
              <a:gdLst>
                <a:gd name="connsiteX0" fmla="*/ 5683 w 390997"/>
                <a:gd name="connsiteY0" fmla="*/ 412354 h 424822"/>
                <a:gd name="connsiteX1" fmla="*/ 3963 w 390997"/>
                <a:gd name="connsiteY1" fmla="*/ 15688 h 424822"/>
                <a:gd name="connsiteX2" fmla="*/ 23043 w 390997"/>
                <a:gd name="connsiteY2" fmla="*/ 4722 h 424822"/>
                <a:gd name="connsiteX3" fmla="*/ 381614 w 390997"/>
                <a:gd name="connsiteY3" fmla="*/ 199350 h 424822"/>
                <a:gd name="connsiteX4" fmla="*/ 381509 w 390997"/>
                <a:gd name="connsiteY4" fmla="*/ 224642 h 424822"/>
                <a:gd name="connsiteX5" fmla="*/ 26536 w 390997"/>
                <a:gd name="connsiteY5" fmla="*/ 420356 h 424822"/>
                <a:gd name="connsiteX6" fmla="*/ 5683 w 390997"/>
                <a:gd name="connsiteY6" fmla="*/ 412354 h 424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0997" h="424822">
                  <a:moveTo>
                    <a:pt x="5683" y="412354"/>
                  </a:moveTo>
                  <a:lnTo>
                    <a:pt x="3963" y="15688"/>
                  </a:lnTo>
                  <a:cubicBezTo>
                    <a:pt x="3024" y="7044"/>
                    <a:pt x="14858" y="1264"/>
                    <a:pt x="23043" y="4722"/>
                  </a:cubicBezTo>
                  <a:lnTo>
                    <a:pt x="381614" y="199350"/>
                  </a:lnTo>
                  <a:cubicBezTo>
                    <a:pt x="393917" y="207599"/>
                    <a:pt x="393396" y="216837"/>
                    <a:pt x="381509" y="224642"/>
                  </a:cubicBezTo>
                  <a:lnTo>
                    <a:pt x="26536" y="420356"/>
                  </a:lnTo>
                  <a:cubicBezTo>
                    <a:pt x="19446" y="425345"/>
                    <a:pt x="6673" y="420603"/>
                    <a:pt x="5683" y="412354"/>
                  </a:cubicBezTo>
                  <a:close/>
                </a:path>
              </a:pathLst>
            </a:custGeom>
            <a:solidFill>
              <a:srgbClr val="EE202E">
                <a:alpha val="70000"/>
              </a:srgbClr>
            </a:solid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CAB57C8E-29D0-4C72-A7E4-4ECD2E748B7B}"/>
                </a:ext>
              </a:extLst>
            </p:cNvPr>
            <p:cNvSpPr/>
            <p:nvPr/>
          </p:nvSpPr>
          <p:spPr>
            <a:xfrm flipH="1">
              <a:off x="11442529" y="2395680"/>
              <a:ext cx="193073" cy="207337"/>
            </a:xfrm>
            <a:custGeom>
              <a:avLst/>
              <a:gdLst>
                <a:gd name="connsiteX0" fmla="*/ 21372 w 390997"/>
                <a:gd name="connsiteY0" fmla="*/ 2759 h 419882"/>
                <a:gd name="connsiteX1" fmla="*/ 385885 w 390997"/>
                <a:gd name="connsiteY1" fmla="*/ 197732 h 419882"/>
                <a:gd name="connsiteX2" fmla="*/ 386511 w 390997"/>
                <a:gd name="connsiteY2" fmla="*/ 218825 h 419882"/>
                <a:gd name="connsiteX3" fmla="*/ 30495 w 390997"/>
                <a:gd name="connsiteY3" fmla="*/ 417603 h 419882"/>
                <a:gd name="connsiteX4" fmla="*/ 2135 w 390997"/>
                <a:gd name="connsiteY4" fmla="*/ 404957 h 419882"/>
                <a:gd name="connsiteX5" fmla="*/ 3699 w 390997"/>
                <a:gd name="connsiteY5" fmla="*/ 15800 h 419882"/>
                <a:gd name="connsiteX6" fmla="*/ 21372 w 390997"/>
                <a:gd name="connsiteY6" fmla="*/ 2759 h 419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0997" h="419882">
                  <a:moveTo>
                    <a:pt x="21372" y="2759"/>
                  </a:moveTo>
                  <a:lnTo>
                    <a:pt x="385885" y="197732"/>
                  </a:lnTo>
                  <a:cubicBezTo>
                    <a:pt x="394279" y="201240"/>
                    <a:pt x="393705" y="213836"/>
                    <a:pt x="386511" y="218825"/>
                  </a:cubicBezTo>
                  <a:lnTo>
                    <a:pt x="30495" y="417603"/>
                  </a:lnTo>
                  <a:cubicBezTo>
                    <a:pt x="16836" y="423629"/>
                    <a:pt x="3386" y="418640"/>
                    <a:pt x="2135" y="404957"/>
                  </a:cubicBezTo>
                  <a:lnTo>
                    <a:pt x="3699" y="15800"/>
                  </a:lnTo>
                  <a:cubicBezTo>
                    <a:pt x="2656" y="7649"/>
                    <a:pt x="13343" y="-501"/>
                    <a:pt x="21372" y="2759"/>
                  </a:cubicBezTo>
                  <a:close/>
                </a:path>
              </a:pathLst>
            </a:custGeom>
            <a:solidFill>
              <a:srgbClr val="3B549A">
                <a:alpha val="70000"/>
              </a:srgbClr>
            </a:solidFill>
            <a:ln w="5200"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49D34EEC-7515-4D8F-B356-695A8A56BB03}"/>
                </a:ext>
              </a:extLst>
            </p:cNvPr>
            <p:cNvSpPr/>
            <p:nvPr/>
          </p:nvSpPr>
          <p:spPr>
            <a:xfrm flipH="1">
              <a:off x="11423711" y="2246111"/>
              <a:ext cx="190499" cy="207337"/>
            </a:xfrm>
            <a:custGeom>
              <a:avLst/>
              <a:gdLst>
                <a:gd name="connsiteX0" fmla="*/ 387086 w 385784"/>
                <a:gd name="connsiteY0" fmla="*/ 12034 h 419882"/>
                <a:gd name="connsiteX1" fmla="*/ 388806 w 385784"/>
                <a:gd name="connsiteY1" fmla="*/ 408699 h 419882"/>
                <a:gd name="connsiteX2" fmla="*/ 369726 w 385784"/>
                <a:gd name="connsiteY2" fmla="*/ 419666 h 419882"/>
                <a:gd name="connsiteX3" fmla="*/ 11155 w 385784"/>
                <a:gd name="connsiteY3" fmla="*/ 225038 h 419882"/>
                <a:gd name="connsiteX4" fmla="*/ 11259 w 385784"/>
                <a:gd name="connsiteY4" fmla="*/ 199746 h 419882"/>
                <a:gd name="connsiteX5" fmla="*/ 366233 w 385784"/>
                <a:gd name="connsiteY5" fmla="*/ 4032 h 419882"/>
                <a:gd name="connsiteX6" fmla="*/ 387086 w 385784"/>
                <a:gd name="connsiteY6" fmla="*/ 12034 h 419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784" h="419882">
                  <a:moveTo>
                    <a:pt x="387086" y="12034"/>
                  </a:moveTo>
                  <a:lnTo>
                    <a:pt x="388806" y="408699"/>
                  </a:lnTo>
                  <a:cubicBezTo>
                    <a:pt x="389745" y="417344"/>
                    <a:pt x="377911" y="423123"/>
                    <a:pt x="369726" y="419666"/>
                  </a:cubicBezTo>
                  <a:lnTo>
                    <a:pt x="11155" y="225038"/>
                  </a:lnTo>
                  <a:cubicBezTo>
                    <a:pt x="-1148" y="216788"/>
                    <a:pt x="-627" y="207551"/>
                    <a:pt x="11259" y="199746"/>
                  </a:cubicBezTo>
                  <a:lnTo>
                    <a:pt x="366233" y="4032"/>
                  </a:lnTo>
                  <a:cubicBezTo>
                    <a:pt x="373323" y="-908"/>
                    <a:pt x="386096" y="3834"/>
                    <a:pt x="387086" y="12034"/>
                  </a:cubicBezTo>
                  <a:close/>
                </a:path>
              </a:pathLst>
            </a:custGeom>
            <a:solidFill>
              <a:srgbClr val="3B549A"/>
            </a:solidFill>
            <a:ln w="5200"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0BE3F8A0-C45F-45D7-AA77-3D9A08419FF5}"/>
                </a:ext>
              </a:extLst>
            </p:cNvPr>
            <p:cNvSpPr/>
            <p:nvPr/>
          </p:nvSpPr>
          <p:spPr>
            <a:xfrm flipH="1">
              <a:off x="11422167" y="2555589"/>
              <a:ext cx="193073" cy="207337"/>
            </a:xfrm>
            <a:custGeom>
              <a:avLst/>
              <a:gdLst>
                <a:gd name="connsiteX0" fmla="*/ 392299 w 390997"/>
                <a:gd name="connsiteY0" fmla="*/ 12064 h 419882"/>
                <a:gd name="connsiteX1" fmla="*/ 388806 w 390997"/>
                <a:gd name="connsiteY1" fmla="*/ 408729 h 419882"/>
                <a:gd name="connsiteX2" fmla="*/ 369726 w 390997"/>
                <a:gd name="connsiteY2" fmla="*/ 419696 h 419882"/>
                <a:gd name="connsiteX3" fmla="*/ 11155 w 390997"/>
                <a:gd name="connsiteY3" fmla="*/ 225068 h 419882"/>
                <a:gd name="connsiteX4" fmla="*/ 11259 w 390997"/>
                <a:gd name="connsiteY4" fmla="*/ 199776 h 419882"/>
                <a:gd name="connsiteX5" fmla="*/ 366233 w 390997"/>
                <a:gd name="connsiteY5" fmla="*/ 4061 h 419882"/>
                <a:gd name="connsiteX6" fmla="*/ 392299 w 390997"/>
                <a:gd name="connsiteY6" fmla="*/ 12064 h 419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0997" h="419882">
                  <a:moveTo>
                    <a:pt x="392299" y="12064"/>
                  </a:moveTo>
                  <a:lnTo>
                    <a:pt x="388806" y="408729"/>
                  </a:lnTo>
                  <a:cubicBezTo>
                    <a:pt x="389745" y="417374"/>
                    <a:pt x="377911" y="423154"/>
                    <a:pt x="369726" y="419696"/>
                  </a:cubicBezTo>
                  <a:lnTo>
                    <a:pt x="11155" y="225068"/>
                  </a:lnTo>
                  <a:cubicBezTo>
                    <a:pt x="-1148" y="216818"/>
                    <a:pt x="-627" y="207581"/>
                    <a:pt x="11259" y="199776"/>
                  </a:cubicBezTo>
                  <a:lnTo>
                    <a:pt x="366233" y="4061"/>
                  </a:lnTo>
                  <a:cubicBezTo>
                    <a:pt x="373323" y="-928"/>
                    <a:pt x="391309" y="3815"/>
                    <a:pt x="392299" y="12064"/>
                  </a:cubicBezTo>
                  <a:close/>
                </a:path>
              </a:pathLst>
            </a:custGeom>
            <a:solidFill>
              <a:srgbClr val="92278D"/>
            </a:solidFill>
            <a:ln w="5200"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4C979B5B-464E-40F7-BA62-BB182F388C57}"/>
                </a:ext>
              </a:extLst>
            </p:cNvPr>
            <p:cNvSpPr/>
            <p:nvPr/>
          </p:nvSpPr>
          <p:spPr>
            <a:xfrm flipH="1">
              <a:off x="11444898" y="1478179"/>
              <a:ext cx="193073" cy="207337"/>
            </a:xfrm>
            <a:custGeom>
              <a:avLst/>
              <a:gdLst>
                <a:gd name="connsiteX0" fmla="*/ 21372 w 390997"/>
                <a:gd name="connsiteY0" fmla="*/ 2759 h 419882"/>
                <a:gd name="connsiteX1" fmla="*/ 385885 w 390997"/>
                <a:gd name="connsiteY1" fmla="*/ 197732 h 419882"/>
                <a:gd name="connsiteX2" fmla="*/ 386511 w 390997"/>
                <a:gd name="connsiteY2" fmla="*/ 218825 h 419882"/>
                <a:gd name="connsiteX3" fmla="*/ 30495 w 390997"/>
                <a:gd name="connsiteY3" fmla="*/ 417602 h 419882"/>
                <a:gd name="connsiteX4" fmla="*/ 2135 w 390997"/>
                <a:gd name="connsiteY4" fmla="*/ 404957 h 419882"/>
                <a:gd name="connsiteX5" fmla="*/ 3699 w 390997"/>
                <a:gd name="connsiteY5" fmla="*/ 15800 h 419882"/>
                <a:gd name="connsiteX6" fmla="*/ 21372 w 390997"/>
                <a:gd name="connsiteY6" fmla="*/ 2759 h 419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0997" h="419882">
                  <a:moveTo>
                    <a:pt x="21372" y="2759"/>
                  </a:moveTo>
                  <a:lnTo>
                    <a:pt x="385885" y="197732"/>
                  </a:lnTo>
                  <a:cubicBezTo>
                    <a:pt x="394279" y="201240"/>
                    <a:pt x="393705" y="213836"/>
                    <a:pt x="386511" y="218825"/>
                  </a:cubicBezTo>
                  <a:lnTo>
                    <a:pt x="30495" y="417602"/>
                  </a:lnTo>
                  <a:cubicBezTo>
                    <a:pt x="16836" y="423629"/>
                    <a:pt x="3386" y="418640"/>
                    <a:pt x="2135" y="404957"/>
                  </a:cubicBezTo>
                  <a:lnTo>
                    <a:pt x="3699" y="15800"/>
                  </a:lnTo>
                  <a:cubicBezTo>
                    <a:pt x="2656" y="7649"/>
                    <a:pt x="13343" y="-502"/>
                    <a:pt x="21372" y="2759"/>
                  </a:cubicBezTo>
                  <a:close/>
                </a:path>
              </a:pathLst>
            </a:custGeom>
            <a:solidFill>
              <a:srgbClr val="F79520">
                <a:alpha val="70000"/>
              </a:srgbClr>
            </a:solidFill>
            <a:ln w="5200"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C1025964-3568-4D3D-89D4-86EDBB774EA7}"/>
                </a:ext>
              </a:extLst>
            </p:cNvPr>
            <p:cNvSpPr/>
            <p:nvPr/>
          </p:nvSpPr>
          <p:spPr>
            <a:xfrm flipH="1">
              <a:off x="11424561" y="1638088"/>
              <a:ext cx="190499" cy="207337"/>
            </a:xfrm>
            <a:custGeom>
              <a:avLst/>
              <a:gdLst>
                <a:gd name="connsiteX0" fmla="*/ 387086 w 385784"/>
                <a:gd name="connsiteY0" fmla="*/ 12064 h 419882"/>
                <a:gd name="connsiteX1" fmla="*/ 388806 w 385784"/>
                <a:gd name="connsiteY1" fmla="*/ 408729 h 419882"/>
                <a:gd name="connsiteX2" fmla="*/ 369726 w 385784"/>
                <a:gd name="connsiteY2" fmla="*/ 419696 h 419882"/>
                <a:gd name="connsiteX3" fmla="*/ 11155 w 385784"/>
                <a:gd name="connsiteY3" fmla="*/ 225068 h 419882"/>
                <a:gd name="connsiteX4" fmla="*/ 11259 w 385784"/>
                <a:gd name="connsiteY4" fmla="*/ 199776 h 419882"/>
                <a:gd name="connsiteX5" fmla="*/ 366233 w 385784"/>
                <a:gd name="connsiteY5" fmla="*/ 4061 h 419882"/>
                <a:gd name="connsiteX6" fmla="*/ 387086 w 385784"/>
                <a:gd name="connsiteY6" fmla="*/ 12064 h 419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784" h="419882">
                  <a:moveTo>
                    <a:pt x="387086" y="12064"/>
                  </a:moveTo>
                  <a:lnTo>
                    <a:pt x="388806" y="408729"/>
                  </a:lnTo>
                  <a:cubicBezTo>
                    <a:pt x="389745" y="417374"/>
                    <a:pt x="377911" y="423153"/>
                    <a:pt x="369726" y="419696"/>
                  </a:cubicBezTo>
                  <a:lnTo>
                    <a:pt x="11155" y="225068"/>
                  </a:lnTo>
                  <a:cubicBezTo>
                    <a:pt x="-1148" y="216818"/>
                    <a:pt x="-627" y="207581"/>
                    <a:pt x="11259" y="199776"/>
                  </a:cubicBezTo>
                  <a:lnTo>
                    <a:pt x="366233" y="4061"/>
                  </a:lnTo>
                  <a:cubicBezTo>
                    <a:pt x="373323" y="-928"/>
                    <a:pt x="386148" y="3814"/>
                    <a:pt x="387086" y="12064"/>
                  </a:cubicBezTo>
                  <a:close/>
                </a:path>
              </a:pathLst>
            </a:custGeom>
            <a:solidFill>
              <a:srgbClr val="EBE711"/>
            </a:solidFill>
            <a:ln w="5200"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089DC563-BF75-414C-8B6D-882B02CAD979}"/>
                </a:ext>
              </a:extLst>
            </p:cNvPr>
            <p:cNvSpPr/>
            <p:nvPr/>
          </p:nvSpPr>
          <p:spPr>
            <a:xfrm flipH="1">
              <a:off x="11424922" y="1336429"/>
              <a:ext cx="190499" cy="207337"/>
            </a:xfrm>
            <a:custGeom>
              <a:avLst/>
              <a:gdLst>
                <a:gd name="connsiteX0" fmla="*/ 387086 w 385784"/>
                <a:gd name="connsiteY0" fmla="*/ 12055 h 419882"/>
                <a:gd name="connsiteX1" fmla="*/ 388806 w 385784"/>
                <a:gd name="connsiteY1" fmla="*/ 408721 h 419882"/>
                <a:gd name="connsiteX2" fmla="*/ 369726 w 385784"/>
                <a:gd name="connsiteY2" fmla="*/ 419687 h 419882"/>
                <a:gd name="connsiteX3" fmla="*/ 11155 w 385784"/>
                <a:gd name="connsiteY3" fmla="*/ 225059 h 419882"/>
                <a:gd name="connsiteX4" fmla="*/ 11259 w 385784"/>
                <a:gd name="connsiteY4" fmla="*/ 199768 h 419882"/>
                <a:gd name="connsiteX5" fmla="*/ 366233 w 385784"/>
                <a:gd name="connsiteY5" fmla="*/ 4053 h 419882"/>
                <a:gd name="connsiteX6" fmla="*/ 387086 w 385784"/>
                <a:gd name="connsiteY6" fmla="*/ 12055 h 419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784" h="419882">
                  <a:moveTo>
                    <a:pt x="387086" y="12055"/>
                  </a:moveTo>
                  <a:lnTo>
                    <a:pt x="388806" y="408721"/>
                  </a:lnTo>
                  <a:cubicBezTo>
                    <a:pt x="389745" y="417365"/>
                    <a:pt x="377911" y="423145"/>
                    <a:pt x="369726" y="419687"/>
                  </a:cubicBezTo>
                  <a:lnTo>
                    <a:pt x="11155" y="225059"/>
                  </a:lnTo>
                  <a:cubicBezTo>
                    <a:pt x="-1148" y="216810"/>
                    <a:pt x="-627" y="207572"/>
                    <a:pt x="11259" y="199768"/>
                  </a:cubicBezTo>
                  <a:lnTo>
                    <a:pt x="366233" y="4053"/>
                  </a:lnTo>
                  <a:cubicBezTo>
                    <a:pt x="373323" y="-936"/>
                    <a:pt x="386148" y="3855"/>
                    <a:pt x="387086" y="12055"/>
                  </a:cubicBezTo>
                  <a:close/>
                </a:path>
              </a:pathLst>
            </a:custGeom>
            <a:solidFill>
              <a:srgbClr val="F79520"/>
            </a:solidFill>
            <a:ln w="5200"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10C966FA-0486-4660-A971-79C9FADDA391}"/>
                </a:ext>
              </a:extLst>
            </p:cNvPr>
            <p:cNvSpPr/>
            <p:nvPr/>
          </p:nvSpPr>
          <p:spPr>
            <a:xfrm flipH="1">
              <a:off x="11421063" y="1935072"/>
              <a:ext cx="193073" cy="207337"/>
            </a:xfrm>
            <a:custGeom>
              <a:avLst/>
              <a:gdLst>
                <a:gd name="connsiteX0" fmla="*/ 372807 w 390997"/>
                <a:gd name="connsiteY0" fmla="*/ 419389 h 419882"/>
                <a:gd name="connsiteX1" fmla="*/ 8293 w 390997"/>
                <a:gd name="connsiteY1" fmla="*/ 224415 h 419882"/>
                <a:gd name="connsiteX2" fmla="*/ 7667 w 390997"/>
                <a:gd name="connsiteY2" fmla="*/ 203322 h 419882"/>
                <a:gd name="connsiteX3" fmla="*/ 363683 w 390997"/>
                <a:gd name="connsiteY3" fmla="*/ 4545 h 419882"/>
                <a:gd name="connsiteX4" fmla="*/ 386830 w 390997"/>
                <a:gd name="connsiteY4" fmla="*/ 17191 h 419882"/>
                <a:gd name="connsiteX5" fmla="*/ 390480 w 390997"/>
                <a:gd name="connsiteY5" fmla="*/ 406348 h 419882"/>
                <a:gd name="connsiteX6" fmla="*/ 372807 w 390997"/>
                <a:gd name="connsiteY6" fmla="*/ 419389 h 419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0997" h="419882">
                  <a:moveTo>
                    <a:pt x="372807" y="419389"/>
                  </a:moveTo>
                  <a:lnTo>
                    <a:pt x="8293" y="224415"/>
                  </a:lnTo>
                  <a:cubicBezTo>
                    <a:pt x="-101" y="220908"/>
                    <a:pt x="473" y="208312"/>
                    <a:pt x="7667" y="203322"/>
                  </a:cubicBezTo>
                  <a:lnTo>
                    <a:pt x="363683" y="4545"/>
                  </a:lnTo>
                  <a:cubicBezTo>
                    <a:pt x="377342" y="-1481"/>
                    <a:pt x="385579" y="3508"/>
                    <a:pt x="386830" y="17191"/>
                  </a:cubicBezTo>
                  <a:lnTo>
                    <a:pt x="390480" y="406348"/>
                  </a:lnTo>
                  <a:cubicBezTo>
                    <a:pt x="391522" y="414449"/>
                    <a:pt x="380835" y="422649"/>
                    <a:pt x="372807" y="419389"/>
                  </a:cubicBezTo>
                  <a:close/>
                </a:path>
              </a:pathLst>
            </a:custGeom>
            <a:solidFill>
              <a:srgbClr val="019247"/>
            </a:solidFill>
            <a:ln w="5200"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4B607852-6018-4277-B2F4-477E5DDD00DC}"/>
                </a:ext>
              </a:extLst>
            </p:cNvPr>
            <p:cNvSpPr/>
            <p:nvPr/>
          </p:nvSpPr>
          <p:spPr>
            <a:xfrm flipH="1">
              <a:off x="11446004" y="2084341"/>
              <a:ext cx="190499" cy="207337"/>
            </a:xfrm>
            <a:custGeom>
              <a:avLst/>
              <a:gdLst>
                <a:gd name="connsiteX0" fmla="*/ 3908 w 385784"/>
                <a:gd name="connsiteY0" fmla="*/ 410671 h 419882"/>
                <a:gd name="connsiteX1" fmla="*/ 2187 w 385784"/>
                <a:gd name="connsiteY1" fmla="*/ 14006 h 419882"/>
                <a:gd name="connsiteX2" fmla="*/ 21268 w 385784"/>
                <a:gd name="connsiteY2" fmla="*/ 3040 h 419882"/>
                <a:gd name="connsiteX3" fmla="*/ 379838 w 385784"/>
                <a:gd name="connsiteY3" fmla="*/ 197668 h 419882"/>
                <a:gd name="connsiteX4" fmla="*/ 379734 w 385784"/>
                <a:gd name="connsiteY4" fmla="*/ 222959 h 419882"/>
                <a:gd name="connsiteX5" fmla="*/ 24761 w 385784"/>
                <a:gd name="connsiteY5" fmla="*/ 418674 h 419882"/>
                <a:gd name="connsiteX6" fmla="*/ 3908 w 385784"/>
                <a:gd name="connsiteY6" fmla="*/ 410671 h 419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784" h="419882">
                  <a:moveTo>
                    <a:pt x="3908" y="410671"/>
                  </a:moveTo>
                  <a:lnTo>
                    <a:pt x="2187" y="14006"/>
                  </a:lnTo>
                  <a:cubicBezTo>
                    <a:pt x="1249" y="5362"/>
                    <a:pt x="13083" y="-418"/>
                    <a:pt x="21268" y="3040"/>
                  </a:cubicBezTo>
                  <a:lnTo>
                    <a:pt x="379838" y="197668"/>
                  </a:lnTo>
                  <a:cubicBezTo>
                    <a:pt x="392142" y="205917"/>
                    <a:pt x="391620" y="215155"/>
                    <a:pt x="379734" y="222959"/>
                  </a:cubicBezTo>
                  <a:lnTo>
                    <a:pt x="24761" y="418674"/>
                  </a:lnTo>
                  <a:cubicBezTo>
                    <a:pt x="17671" y="423663"/>
                    <a:pt x="4846" y="418872"/>
                    <a:pt x="3908" y="410671"/>
                  </a:cubicBezTo>
                  <a:close/>
                </a:path>
              </a:pathLst>
            </a:custGeom>
            <a:solidFill>
              <a:srgbClr val="019247">
                <a:alpha val="70000"/>
              </a:srgbClr>
            </a:solidFill>
            <a:ln w="5200"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5D7AE14B-F750-4B60-94BF-CC60C26C8C95}"/>
                </a:ext>
              </a:extLst>
            </p:cNvPr>
            <p:cNvSpPr/>
            <p:nvPr/>
          </p:nvSpPr>
          <p:spPr>
            <a:xfrm flipH="1">
              <a:off x="11447575" y="1777313"/>
              <a:ext cx="190499" cy="207337"/>
            </a:xfrm>
            <a:custGeom>
              <a:avLst/>
              <a:gdLst>
                <a:gd name="connsiteX0" fmla="*/ 3908 w 385784"/>
                <a:gd name="connsiteY0" fmla="*/ 410672 h 419882"/>
                <a:gd name="connsiteX1" fmla="*/ 2187 w 385784"/>
                <a:gd name="connsiteY1" fmla="*/ 14006 h 419882"/>
                <a:gd name="connsiteX2" fmla="*/ 21268 w 385784"/>
                <a:gd name="connsiteY2" fmla="*/ 3040 h 419882"/>
                <a:gd name="connsiteX3" fmla="*/ 379838 w 385784"/>
                <a:gd name="connsiteY3" fmla="*/ 197668 h 419882"/>
                <a:gd name="connsiteX4" fmla="*/ 379734 w 385784"/>
                <a:gd name="connsiteY4" fmla="*/ 222959 h 419882"/>
                <a:gd name="connsiteX5" fmla="*/ 24761 w 385784"/>
                <a:gd name="connsiteY5" fmla="*/ 418674 h 419882"/>
                <a:gd name="connsiteX6" fmla="*/ 3908 w 385784"/>
                <a:gd name="connsiteY6" fmla="*/ 410672 h 419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784" h="419882">
                  <a:moveTo>
                    <a:pt x="3908" y="410672"/>
                  </a:moveTo>
                  <a:lnTo>
                    <a:pt x="2187" y="14006"/>
                  </a:lnTo>
                  <a:cubicBezTo>
                    <a:pt x="1249" y="5362"/>
                    <a:pt x="13083" y="-418"/>
                    <a:pt x="21268" y="3040"/>
                  </a:cubicBezTo>
                  <a:lnTo>
                    <a:pt x="379838" y="197668"/>
                  </a:lnTo>
                  <a:cubicBezTo>
                    <a:pt x="392142" y="205917"/>
                    <a:pt x="391620" y="215155"/>
                    <a:pt x="379734" y="222959"/>
                  </a:cubicBezTo>
                  <a:lnTo>
                    <a:pt x="24761" y="418674"/>
                  </a:lnTo>
                  <a:cubicBezTo>
                    <a:pt x="17671" y="423663"/>
                    <a:pt x="4898" y="418872"/>
                    <a:pt x="3908" y="410672"/>
                  </a:cubicBezTo>
                  <a:close/>
                </a:path>
              </a:pathLst>
            </a:custGeom>
            <a:solidFill>
              <a:srgbClr val="EBE711">
                <a:alpha val="70000"/>
              </a:srgbClr>
            </a:solidFill>
            <a:ln w="5200"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AA412FC8-E997-4B82-BD70-40F319116AC7}"/>
                </a:ext>
              </a:extLst>
            </p:cNvPr>
            <p:cNvSpPr/>
            <p:nvPr/>
          </p:nvSpPr>
          <p:spPr>
            <a:xfrm flipH="1">
              <a:off x="11705118" y="1919855"/>
              <a:ext cx="193073" cy="207337"/>
            </a:xfrm>
            <a:custGeom>
              <a:avLst/>
              <a:gdLst>
                <a:gd name="connsiteX0" fmla="*/ 19879 w 390997"/>
                <a:gd name="connsiteY0" fmla="*/ 2759 h 419882"/>
                <a:gd name="connsiteX1" fmla="*/ 384392 w 390997"/>
                <a:gd name="connsiteY1" fmla="*/ 197732 h 419882"/>
                <a:gd name="connsiteX2" fmla="*/ 385018 w 390997"/>
                <a:gd name="connsiteY2" fmla="*/ 218825 h 419882"/>
                <a:gd name="connsiteX3" fmla="*/ 29002 w 390997"/>
                <a:gd name="connsiteY3" fmla="*/ 417652 h 419882"/>
                <a:gd name="connsiteX4" fmla="*/ 5855 w 390997"/>
                <a:gd name="connsiteY4" fmla="*/ 405006 h 419882"/>
                <a:gd name="connsiteX5" fmla="*/ 2205 w 390997"/>
                <a:gd name="connsiteY5" fmla="*/ 15849 h 419882"/>
                <a:gd name="connsiteX6" fmla="*/ 19879 w 390997"/>
                <a:gd name="connsiteY6" fmla="*/ 2759 h 419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0997" h="419882">
                  <a:moveTo>
                    <a:pt x="19879" y="2759"/>
                  </a:moveTo>
                  <a:lnTo>
                    <a:pt x="384392" y="197732"/>
                  </a:lnTo>
                  <a:cubicBezTo>
                    <a:pt x="392786" y="201239"/>
                    <a:pt x="392212" y="213836"/>
                    <a:pt x="385018" y="218825"/>
                  </a:cubicBezTo>
                  <a:lnTo>
                    <a:pt x="29002" y="417652"/>
                  </a:lnTo>
                  <a:cubicBezTo>
                    <a:pt x="15343" y="423678"/>
                    <a:pt x="7106" y="418689"/>
                    <a:pt x="5855" y="405006"/>
                  </a:cubicBezTo>
                  <a:lnTo>
                    <a:pt x="2205" y="15849"/>
                  </a:lnTo>
                  <a:cubicBezTo>
                    <a:pt x="1163" y="7649"/>
                    <a:pt x="11850" y="-502"/>
                    <a:pt x="19879" y="2759"/>
                  </a:cubicBezTo>
                  <a:close/>
                </a:path>
              </a:pathLst>
            </a:custGeom>
            <a:solidFill>
              <a:srgbClr val="EBE711">
                <a:alpha val="35000"/>
              </a:srgbClr>
            </a:solidFill>
            <a:ln w="5200"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D83B0DB5-2476-4828-81E9-69B7FDB9992C}"/>
                </a:ext>
              </a:extLst>
            </p:cNvPr>
            <p:cNvSpPr/>
            <p:nvPr/>
          </p:nvSpPr>
          <p:spPr>
            <a:xfrm flipH="1">
              <a:off x="11684489" y="1782492"/>
              <a:ext cx="190499" cy="207337"/>
            </a:xfrm>
            <a:custGeom>
              <a:avLst/>
              <a:gdLst>
                <a:gd name="connsiteX0" fmla="*/ 387086 w 385784"/>
                <a:gd name="connsiteY0" fmla="*/ 12064 h 419882"/>
                <a:gd name="connsiteX1" fmla="*/ 388806 w 385784"/>
                <a:gd name="connsiteY1" fmla="*/ 408729 h 419882"/>
                <a:gd name="connsiteX2" fmla="*/ 369726 w 385784"/>
                <a:gd name="connsiteY2" fmla="*/ 419696 h 419882"/>
                <a:gd name="connsiteX3" fmla="*/ 11155 w 385784"/>
                <a:gd name="connsiteY3" fmla="*/ 225068 h 419882"/>
                <a:gd name="connsiteX4" fmla="*/ 11259 w 385784"/>
                <a:gd name="connsiteY4" fmla="*/ 199776 h 419882"/>
                <a:gd name="connsiteX5" fmla="*/ 366233 w 385784"/>
                <a:gd name="connsiteY5" fmla="*/ 4061 h 419882"/>
                <a:gd name="connsiteX6" fmla="*/ 387086 w 385784"/>
                <a:gd name="connsiteY6" fmla="*/ 12064 h 419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784" h="419882">
                  <a:moveTo>
                    <a:pt x="387086" y="12064"/>
                  </a:moveTo>
                  <a:lnTo>
                    <a:pt x="388806" y="408729"/>
                  </a:lnTo>
                  <a:cubicBezTo>
                    <a:pt x="389745" y="417374"/>
                    <a:pt x="377911" y="423153"/>
                    <a:pt x="369726" y="419696"/>
                  </a:cubicBezTo>
                  <a:lnTo>
                    <a:pt x="11155" y="225068"/>
                  </a:lnTo>
                  <a:cubicBezTo>
                    <a:pt x="-1148" y="216818"/>
                    <a:pt x="-627" y="207581"/>
                    <a:pt x="11259" y="199776"/>
                  </a:cubicBezTo>
                  <a:lnTo>
                    <a:pt x="366233" y="4061"/>
                  </a:lnTo>
                  <a:cubicBezTo>
                    <a:pt x="373323" y="-928"/>
                    <a:pt x="386096" y="3814"/>
                    <a:pt x="387086" y="12064"/>
                  </a:cubicBezTo>
                  <a:close/>
                </a:path>
              </a:pathLst>
            </a:custGeom>
            <a:solidFill>
              <a:srgbClr val="EBE711">
                <a:alpha val="50000"/>
              </a:srgbClr>
            </a:solidFill>
            <a:ln w="5200"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46E5E532-8C97-4A9C-A838-BC42CFF39CBE}"/>
                </a:ext>
              </a:extLst>
            </p:cNvPr>
            <p:cNvSpPr/>
            <p:nvPr/>
          </p:nvSpPr>
          <p:spPr>
            <a:xfrm flipH="1">
              <a:off x="11682945" y="2084642"/>
              <a:ext cx="193073" cy="207337"/>
            </a:xfrm>
            <a:custGeom>
              <a:avLst/>
              <a:gdLst>
                <a:gd name="connsiteX0" fmla="*/ 392299 w 390997"/>
                <a:gd name="connsiteY0" fmla="*/ 12064 h 419882"/>
                <a:gd name="connsiteX1" fmla="*/ 388806 w 390997"/>
                <a:gd name="connsiteY1" fmla="*/ 408729 h 419882"/>
                <a:gd name="connsiteX2" fmla="*/ 369726 w 390997"/>
                <a:gd name="connsiteY2" fmla="*/ 419696 h 419882"/>
                <a:gd name="connsiteX3" fmla="*/ 11155 w 390997"/>
                <a:gd name="connsiteY3" fmla="*/ 225068 h 419882"/>
                <a:gd name="connsiteX4" fmla="*/ 11259 w 390997"/>
                <a:gd name="connsiteY4" fmla="*/ 199776 h 419882"/>
                <a:gd name="connsiteX5" fmla="*/ 366233 w 390997"/>
                <a:gd name="connsiteY5" fmla="*/ 4061 h 419882"/>
                <a:gd name="connsiteX6" fmla="*/ 392299 w 390997"/>
                <a:gd name="connsiteY6" fmla="*/ 12064 h 419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0997" h="419882">
                  <a:moveTo>
                    <a:pt x="392299" y="12064"/>
                  </a:moveTo>
                  <a:lnTo>
                    <a:pt x="388806" y="408729"/>
                  </a:lnTo>
                  <a:cubicBezTo>
                    <a:pt x="389745" y="417374"/>
                    <a:pt x="377911" y="423153"/>
                    <a:pt x="369726" y="419696"/>
                  </a:cubicBezTo>
                  <a:lnTo>
                    <a:pt x="11155" y="225068"/>
                  </a:lnTo>
                  <a:cubicBezTo>
                    <a:pt x="-1148" y="216818"/>
                    <a:pt x="-627" y="207581"/>
                    <a:pt x="11259" y="199776"/>
                  </a:cubicBezTo>
                  <a:lnTo>
                    <a:pt x="366233" y="4061"/>
                  </a:lnTo>
                  <a:cubicBezTo>
                    <a:pt x="373323" y="-928"/>
                    <a:pt x="391361" y="3814"/>
                    <a:pt x="392299" y="12064"/>
                  </a:cubicBezTo>
                  <a:close/>
                </a:path>
              </a:pathLst>
            </a:custGeom>
            <a:solidFill>
              <a:srgbClr val="019247">
                <a:alpha val="50000"/>
              </a:srgbClr>
            </a:solidFill>
            <a:ln w="5200"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68296A0B-2D8B-40AC-ADD5-7AB876872529}"/>
                </a:ext>
              </a:extLst>
            </p:cNvPr>
            <p:cNvSpPr/>
            <p:nvPr/>
          </p:nvSpPr>
          <p:spPr>
            <a:xfrm flipH="1">
              <a:off x="11418335" y="2868842"/>
              <a:ext cx="195648" cy="209776"/>
            </a:xfrm>
            <a:custGeom>
              <a:avLst/>
              <a:gdLst>
                <a:gd name="connsiteX0" fmla="*/ 374582 w 396210"/>
                <a:gd name="connsiteY0" fmla="*/ 421071 h 424822"/>
                <a:gd name="connsiteX1" fmla="*/ 10068 w 396210"/>
                <a:gd name="connsiteY1" fmla="*/ 226097 h 424822"/>
                <a:gd name="connsiteX2" fmla="*/ 9443 w 396210"/>
                <a:gd name="connsiteY2" fmla="*/ 205005 h 424822"/>
                <a:gd name="connsiteX3" fmla="*/ 365459 w 396210"/>
                <a:gd name="connsiteY3" fmla="*/ 6227 h 424822"/>
                <a:gd name="connsiteX4" fmla="*/ 388606 w 396210"/>
                <a:gd name="connsiteY4" fmla="*/ 18873 h 424822"/>
                <a:gd name="connsiteX5" fmla="*/ 392255 w 396210"/>
                <a:gd name="connsiteY5" fmla="*/ 408030 h 424822"/>
                <a:gd name="connsiteX6" fmla="*/ 374582 w 396210"/>
                <a:gd name="connsiteY6" fmla="*/ 421071 h 424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210" h="424822">
                  <a:moveTo>
                    <a:pt x="374582" y="421071"/>
                  </a:moveTo>
                  <a:lnTo>
                    <a:pt x="10068" y="226097"/>
                  </a:lnTo>
                  <a:cubicBezTo>
                    <a:pt x="1675" y="222590"/>
                    <a:pt x="2248" y="209994"/>
                    <a:pt x="9443" y="205005"/>
                  </a:cubicBezTo>
                  <a:lnTo>
                    <a:pt x="365459" y="6227"/>
                  </a:lnTo>
                  <a:cubicBezTo>
                    <a:pt x="379118" y="201"/>
                    <a:pt x="387355" y="5190"/>
                    <a:pt x="388606" y="18873"/>
                  </a:cubicBezTo>
                  <a:lnTo>
                    <a:pt x="392255" y="408030"/>
                  </a:lnTo>
                  <a:cubicBezTo>
                    <a:pt x="393298" y="416181"/>
                    <a:pt x="382610" y="424381"/>
                    <a:pt x="374582" y="421071"/>
                  </a:cubicBezTo>
                  <a:close/>
                </a:path>
              </a:pathLst>
            </a:custGeom>
            <a:solidFill>
              <a:srgbClr val="41C4E0"/>
            </a:solidFill>
            <a:ln w="9525"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5AE64C58-1FC2-4892-ADA5-66655A95A17F}"/>
                </a:ext>
              </a:extLst>
            </p:cNvPr>
            <p:cNvSpPr/>
            <p:nvPr/>
          </p:nvSpPr>
          <p:spPr>
            <a:xfrm flipH="1">
              <a:off x="11443277" y="3018136"/>
              <a:ext cx="193073" cy="209776"/>
            </a:xfrm>
            <a:custGeom>
              <a:avLst/>
              <a:gdLst>
                <a:gd name="connsiteX0" fmla="*/ 5683 w 390997"/>
                <a:gd name="connsiteY0" fmla="*/ 412354 h 424822"/>
                <a:gd name="connsiteX1" fmla="*/ 3963 w 390997"/>
                <a:gd name="connsiteY1" fmla="*/ 15689 h 424822"/>
                <a:gd name="connsiteX2" fmla="*/ 23043 w 390997"/>
                <a:gd name="connsiteY2" fmla="*/ 4722 h 424822"/>
                <a:gd name="connsiteX3" fmla="*/ 381614 w 390997"/>
                <a:gd name="connsiteY3" fmla="*/ 199350 h 424822"/>
                <a:gd name="connsiteX4" fmla="*/ 381510 w 390997"/>
                <a:gd name="connsiteY4" fmla="*/ 224642 h 424822"/>
                <a:gd name="connsiteX5" fmla="*/ 26536 w 390997"/>
                <a:gd name="connsiteY5" fmla="*/ 420356 h 424822"/>
                <a:gd name="connsiteX6" fmla="*/ 5683 w 390997"/>
                <a:gd name="connsiteY6" fmla="*/ 412354 h 424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0997" h="424822">
                  <a:moveTo>
                    <a:pt x="5683" y="412354"/>
                  </a:moveTo>
                  <a:lnTo>
                    <a:pt x="3963" y="15689"/>
                  </a:lnTo>
                  <a:cubicBezTo>
                    <a:pt x="3024" y="7044"/>
                    <a:pt x="14858" y="1264"/>
                    <a:pt x="23043" y="4722"/>
                  </a:cubicBezTo>
                  <a:lnTo>
                    <a:pt x="381614" y="199350"/>
                  </a:lnTo>
                  <a:cubicBezTo>
                    <a:pt x="393917" y="207599"/>
                    <a:pt x="393396" y="216837"/>
                    <a:pt x="381510" y="224642"/>
                  </a:cubicBezTo>
                  <a:lnTo>
                    <a:pt x="26536" y="420356"/>
                  </a:lnTo>
                  <a:cubicBezTo>
                    <a:pt x="19446" y="425346"/>
                    <a:pt x="6673" y="420554"/>
                    <a:pt x="5683" y="412354"/>
                  </a:cubicBezTo>
                  <a:close/>
                </a:path>
              </a:pathLst>
            </a:custGeom>
            <a:solidFill>
              <a:srgbClr val="41C4E0">
                <a:alpha val="70000"/>
              </a:srgbClr>
            </a:solidFill>
            <a:ln w="952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83A366FE-CF66-4966-8AE3-957A33FDD902}"/>
                </a:ext>
              </a:extLst>
            </p:cNvPr>
            <p:cNvSpPr/>
            <p:nvPr/>
          </p:nvSpPr>
          <p:spPr>
            <a:xfrm flipH="1">
              <a:off x="11444822" y="2708668"/>
              <a:ext cx="193073" cy="209776"/>
            </a:xfrm>
            <a:custGeom>
              <a:avLst/>
              <a:gdLst>
                <a:gd name="connsiteX0" fmla="*/ 5683 w 390997"/>
                <a:gd name="connsiteY0" fmla="*/ 412354 h 424822"/>
                <a:gd name="connsiteX1" fmla="*/ 3963 w 390997"/>
                <a:gd name="connsiteY1" fmla="*/ 15689 h 424822"/>
                <a:gd name="connsiteX2" fmla="*/ 23043 w 390997"/>
                <a:gd name="connsiteY2" fmla="*/ 4722 h 424822"/>
                <a:gd name="connsiteX3" fmla="*/ 381614 w 390997"/>
                <a:gd name="connsiteY3" fmla="*/ 199350 h 424822"/>
                <a:gd name="connsiteX4" fmla="*/ 381510 w 390997"/>
                <a:gd name="connsiteY4" fmla="*/ 224642 h 424822"/>
                <a:gd name="connsiteX5" fmla="*/ 26536 w 390997"/>
                <a:gd name="connsiteY5" fmla="*/ 420356 h 424822"/>
                <a:gd name="connsiteX6" fmla="*/ 5683 w 390997"/>
                <a:gd name="connsiteY6" fmla="*/ 412354 h 424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0997" h="424822">
                  <a:moveTo>
                    <a:pt x="5683" y="412354"/>
                  </a:moveTo>
                  <a:lnTo>
                    <a:pt x="3963" y="15689"/>
                  </a:lnTo>
                  <a:cubicBezTo>
                    <a:pt x="3024" y="7044"/>
                    <a:pt x="14858" y="1264"/>
                    <a:pt x="23043" y="4722"/>
                  </a:cubicBezTo>
                  <a:lnTo>
                    <a:pt x="381614" y="199350"/>
                  </a:lnTo>
                  <a:cubicBezTo>
                    <a:pt x="393917" y="207599"/>
                    <a:pt x="393396" y="216837"/>
                    <a:pt x="381510" y="224642"/>
                  </a:cubicBezTo>
                  <a:lnTo>
                    <a:pt x="26536" y="420356"/>
                  </a:lnTo>
                  <a:cubicBezTo>
                    <a:pt x="19446" y="425296"/>
                    <a:pt x="6621" y="420554"/>
                    <a:pt x="5683" y="412354"/>
                  </a:cubicBezTo>
                  <a:close/>
                </a:path>
              </a:pathLst>
            </a:custGeom>
            <a:solidFill>
              <a:srgbClr val="92278D">
                <a:alpha val="70000"/>
              </a:srgbClr>
            </a:solidFill>
            <a:ln w="9525"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B7A68A54-EEB3-4F96-9720-736942EFBAFE}"/>
                </a:ext>
              </a:extLst>
            </p:cNvPr>
            <p:cNvSpPr/>
            <p:nvPr/>
          </p:nvSpPr>
          <p:spPr>
            <a:xfrm flipH="1">
              <a:off x="11702390" y="2858528"/>
              <a:ext cx="195648" cy="209776"/>
            </a:xfrm>
            <a:custGeom>
              <a:avLst/>
              <a:gdLst>
                <a:gd name="connsiteX0" fmla="*/ 21654 w 396210"/>
                <a:gd name="connsiteY0" fmla="*/ 4441 h 424822"/>
                <a:gd name="connsiteX1" fmla="*/ 386168 w 396210"/>
                <a:gd name="connsiteY1" fmla="*/ 199414 h 424822"/>
                <a:gd name="connsiteX2" fmla="*/ 386793 w 396210"/>
                <a:gd name="connsiteY2" fmla="*/ 220507 h 424822"/>
                <a:gd name="connsiteX3" fmla="*/ 30777 w 396210"/>
                <a:gd name="connsiteY3" fmla="*/ 419285 h 424822"/>
                <a:gd name="connsiteX4" fmla="*/ 7630 w 396210"/>
                <a:gd name="connsiteY4" fmla="*/ 406639 h 424822"/>
                <a:gd name="connsiteX5" fmla="*/ 3981 w 396210"/>
                <a:gd name="connsiteY5" fmla="*/ 17482 h 424822"/>
                <a:gd name="connsiteX6" fmla="*/ 21654 w 396210"/>
                <a:gd name="connsiteY6" fmla="*/ 4441 h 424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210" h="424822">
                  <a:moveTo>
                    <a:pt x="21654" y="4441"/>
                  </a:moveTo>
                  <a:lnTo>
                    <a:pt x="386168" y="199414"/>
                  </a:lnTo>
                  <a:cubicBezTo>
                    <a:pt x="394561" y="202922"/>
                    <a:pt x="393988" y="215518"/>
                    <a:pt x="386793" y="220507"/>
                  </a:cubicBezTo>
                  <a:lnTo>
                    <a:pt x="30777" y="419285"/>
                  </a:lnTo>
                  <a:cubicBezTo>
                    <a:pt x="17118" y="425311"/>
                    <a:pt x="8881" y="420322"/>
                    <a:pt x="7630" y="406639"/>
                  </a:cubicBezTo>
                  <a:lnTo>
                    <a:pt x="3981" y="17482"/>
                  </a:lnTo>
                  <a:cubicBezTo>
                    <a:pt x="2938" y="9331"/>
                    <a:pt x="13625" y="1181"/>
                    <a:pt x="21654" y="4441"/>
                  </a:cubicBezTo>
                  <a:close/>
                </a:path>
              </a:pathLst>
            </a:custGeom>
            <a:solidFill>
              <a:srgbClr val="92278D">
                <a:alpha val="35000"/>
              </a:srgbClr>
            </a:solidFill>
            <a:ln w="9525"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DC671CE9-610F-4FED-A8B8-028FF4E47C0E}"/>
                </a:ext>
              </a:extLst>
            </p:cNvPr>
            <p:cNvSpPr/>
            <p:nvPr/>
          </p:nvSpPr>
          <p:spPr>
            <a:xfrm flipH="1">
              <a:off x="11681762" y="2708959"/>
              <a:ext cx="193073" cy="209776"/>
            </a:xfrm>
            <a:custGeom>
              <a:avLst/>
              <a:gdLst>
                <a:gd name="connsiteX0" fmla="*/ 388861 w 390997"/>
                <a:gd name="connsiteY0" fmla="*/ 13716 h 424822"/>
                <a:gd name="connsiteX1" fmla="*/ 390582 w 390997"/>
                <a:gd name="connsiteY1" fmla="*/ 410381 h 424822"/>
                <a:gd name="connsiteX2" fmla="*/ 371501 w 390997"/>
                <a:gd name="connsiteY2" fmla="*/ 421348 h 424822"/>
                <a:gd name="connsiteX3" fmla="*/ 12930 w 390997"/>
                <a:gd name="connsiteY3" fmla="*/ 226720 h 424822"/>
                <a:gd name="connsiteX4" fmla="*/ 13035 w 390997"/>
                <a:gd name="connsiteY4" fmla="*/ 201428 h 424822"/>
                <a:gd name="connsiteX5" fmla="*/ 368008 w 390997"/>
                <a:gd name="connsiteY5" fmla="*/ 5714 h 424822"/>
                <a:gd name="connsiteX6" fmla="*/ 388861 w 390997"/>
                <a:gd name="connsiteY6" fmla="*/ 13716 h 424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0997" h="424822">
                  <a:moveTo>
                    <a:pt x="388861" y="13716"/>
                  </a:moveTo>
                  <a:lnTo>
                    <a:pt x="390582" y="410381"/>
                  </a:lnTo>
                  <a:cubicBezTo>
                    <a:pt x="391520" y="419026"/>
                    <a:pt x="379686" y="424805"/>
                    <a:pt x="371501" y="421348"/>
                  </a:cubicBezTo>
                  <a:lnTo>
                    <a:pt x="12930" y="226720"/>
                  </a:lnTo>
                  <a:cubicBezTo>
                    <a:pt x="627" y="218471"/>
                    <a:pt x="1148" y="209233"/>
                    <a:pt x="13035" y="201428"/>
                  </a:cubicBezTo>
                  <a:lnTo>
                    <a:pt x="368008" y="5714"/>
                  </a:lnTo>
                  <a:cubicBezTo>
                    <a:pt x="375150" y="774"/>
                    <a:pt x="387923" y="5516"/>
                    <a:pt x="388861" y="13716"/>
                  </a:cubicBezTo>
                  <a:close/>
                </a:path>
              </a:pathLst>
            </a:custGeom>
            <a:solidFill>
              <a:srgbClr val="92278D">
                <a:alpha val="50000"/>
              </a:srgbClr>
            </a:solidFill>
            <a:ln w="9525"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5B95BBEA-DD64-4FC9-8842-C7C342ED1801}"/>
                </a:ext>
              </a:extLst>
            </p:cNvPr>
            <p:cNvSpPr/>
            <p:nvPr/>
          </p:nvSpPr>
          <p:spPr>
            <a:xfrm flipH="1">
              <a:off x="11680192" y="3018437"/>
              <a:ext cx="193073" cy="209776"/>
            </a:xfrm>
            <a:custGeom>
              <a:avLst/>
              <a:gdLst>
                <a:gd name="connsiteX0" fmla="*/ 388861 w 390997"/>
                <a:gd name="connsiteY0" fmla="*/ 13746 h 424822"/>
                <a:gd name="connsiteX1" fmla="*/ 390582 w 390997"/>
                <a:gd name="connsiteY1" fmla="*/ 410411 h 424822"/>
                <a:gd name="connsiteX2" fmla="*/ 371501 w 390997"/>
                <a:gd name="connsiteY2" fmla="*/ 421378 h 424822"/>
                <a:gd name="connsiteX3" fmla="*/ 12930 w 390997"/>
                <a:gd name="connsiteY3" fmla="*/ 226750 h 424822"/>
                <a:gd name="connsiteX4" fmla="*/ 13035 w 390997"/>
                <a:gd name="connsiteY4" fmla="*/ 201458 h 424822"/>
                <a:gd name="connsiteX5" fmla="*/ 368008 w 390997"/>
                <a:gd name="connsiteY5" fmla="*/ 5744 h 424822"/>
                <a:gd name="connsiteX6" fmla="*/ 388861 w 390997"/>
                <a:gd name="connsiteY6" fmla="*/ 13746 h 424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0997" h="424822">
                  <a:moveTo>
                    <a:pt x="388861" y="13746"/>
                  </a:moveTo>
                  <a:lnTo>
                    <a:pt x="390582" y="410411"/>
                  </a:lnTo>
                  <a:cubicBezTo>
                    <a:pt x="391520" y="419056"/>
                    <a:pt x="379686" y="424835"/>
                    <a:pt x="371501" y="421378"/>
                  </a:cubicBezTo>
                  <a:lnTo>
                    <a:pt x="12930" y="226750"/>
                  </a:lnTo>
                  <a:cubicBezTo>
                    <a:pt x="627" y="218501"/>
                    <a:pt x="1148" y="209263"/>
                    <a:pt x="13035" y="201458"/>
                  </a:cubicBezTo>
                  <a:lnTo>
                    <a:pt x="368008" y="5744"/>
                  </a:lnTo>
                  <a:cubicBezTo>
                    <a:pt x="375098" y="754"/>
                    <a:pt x="387871" y="5497"/>
                    <a:pt x="388861" y="13746"/>
                  </a:cubicBezTo>
                  <a:close/>
                </a:path>
              </a:pathLst>
            </a:custGeom>
            <a:solidFill>
              <a:srgbClr val="41C4E0">
                <a:alpha val="50000"/>
              </a:srgbClr>
            </a:solidFill>
            <a:ln w="9525"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CA121224-4ECA-4879-81FC-F949B8790FB9}"/>
                </a:ext>
              </a:extLst>
            </p:cNvPr>
            <p:cNvSpPr/>
            <p:nvPr/>
          </p:nvSpPr>
          <p:spPr>
            <a:xfrm flipH="1">
              <a:off x="11680785" y="2393872"/>
              <a:ext cx="193073" cy="207337"/>
            </a:xfrm>
            <a:custGeom>
              <a:avLst/>
              <a:gdLst>
                <a:gd name="connsiteX0" fmla="*/ 372807 w 390997"/>
                <a:gd name="connsiteY0" fmla="*/ 419389 h 419882"/>
                <a:gd name="connsiteX1" fmla="*/ 8293 w 390997"/>
                <a:gd name="connsiteY1" fmla="*/ 224415 h 419882"/>
                <a:gd name="connsiteX2" fmla="*/ 7667 w 390997"/>
                <a:gd name="connsiteY2" fmla="*/ 203323 h 419882"/>
                <a:gd name="connsiteX3" fmla="*/ 363683 w 390997"/>
                <a:gd name="connsiteY3" fmla="*/ 4545 h 419882"/>
                <a:gd name="connsiteX4" fmla="*/ 386830 w 390997"/>
                <a:gd name="connsiteY4" fmla="*/ 17191 h 419882"/>
                <a:gd name="connsiteX5" fmla="*/ 390480 w 390997"/>
                <a:gd name="connsiteY5" fmla="*/ 406348 h 419882"/>
                <a:gd name="connsiteX6" fmla="*/ 372807 w 390997"/>
                <a:gd name="connsiteY6" fmla="*/ 419389 h 419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0997" h="419882">
                  <a:moveTo>
                    <a:pt x="372807" y="419389"/>
                  </a:moveTo>
                  <a:lnTo>
                    <a:pt x="8293" y="224415"/>
                  </a:lnTo>
                  <a:cubicBezTo>
                    <a:pt x="-101" y="220908"/>
                    <a:pt x="473" y="208311"/>
                    <a:pt x="7667" y="203323"/>
                  </a:cubicBezTo>
                  <a:lnTo>
                    <a:pt x="363683" y="4545"/>
                  </a:lnTo>
                  <a:cubicBezTo>
                    <a:pt x="377342" y="-1481"/>
                    <a:pt x="385579" y="3508"/>
                    <a:pt x="386830" y="17191"/>
                  </a:cubicBezTo>
                  <a:lnTo>
                    <a:pt x="390480" y="406348"/>
                  </a:lnTo>
                  <a:cubicBezTo>
                    <a:pt x="391522" y="414449"/>
                    <a:pt x="380835" y="422649"/>
                    <a:pt x="372807" y="419389"/>
                  </a:cubicBezTo>
                  <a:close/>
                </a:path>
              </a:pathLst>
            </a:custGeom>
            <a:solidFill>
              <a:srgbClr val="3B549A">
                <a:alpha val="50000"/>
              </a:srgbClr>
            </a:solidFill>
            <a:ln w="5200"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C536A696-556C-424D-AE3F-F96B94E4F854}"/>
                </a:ext>
              </a:extLst>
            </p:cNvPr>
            <p:cNvSpPr/>
            <p:nvPr/>
          </p:nvSpPr>
          <p:spPr>
            <a:xfrm flipH="1">
              <a:off x="11705727" y="2543141"/>
              <a:ext cx="190499" cy="207337"/>
            </a:xfrm>
            <a:custGeom>
              <a:avLst/>
              <a:gdLst>
                <a:gd name="connsiteX0" fmla="*/ 3908 w 385784"/>
                <a:gd name="connsiteY0" fmla="*/ 410672 h 419882"/>
                <a:gd name="connsiteX1" fmla="*/ 2187 w 385784"/>
                <a:gd name="connsiteY1" fmla="*/ 14006 h 419882"/>
                <a:gd name="connsiteX2" fmla="*/ 21268 w 385784"/>
                <a:gd name="connsiteY2" fmla="*/ 3040 h 419882"/>
                <a:gd name="connsiteX3" fmla="*/ 379838 w 385784"/>
                <a:gd name="connsiteY3" fmla="*/ 197668 h 419882"/>
                <a:gd name="connsiteX4" fmla="*/ 379734 w 385784"/>
                <a:gd name="connsiteY4" fmla="*/ 222960 h 419882"/>
                <a:gd name="connsiteX5" fmla="*/ 24656 w 385784"/>
                <a:gd name="connsiteY5" fmla="*/ 418674 h 419882"/>
                <a:gd name="connsiteX6" fmla="*/ 3908 w 385784"/>
                <a:gd name="connsiteY6" fmla="*/ 410672 h 419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784" h="419882">
                  <a:moveTo>
                    <a:pt x="3908" y="410672"/>
                  </a:moveTo>
                  <a:lnTo>
                    <a:pt x="2187" y="14006"/>
                  </a:lnTo>
                  <a:cubicBezTo>
                    <a:pt x="1249" y="5362"/>
                    <a:pt x="13083" y="-418"/>
                    <a:pt x="21268" y="3040"/>
                  </a:cubicBezTo>
                  <a:lnTo>
                    <a:pt x="379838" y="197668"/>
                  </a:lnTo>
                  <a:cubicBezTo>
                    <a:pt x="392142" y="205917"/>
                    <a:pt x="391621" y="215155"/>
                    <a:pt x="379734" y="222960"/>
                  </a:cubicBezTo>
                  <a:lnTo>
                    <a:pt x="24656" y="418674"/>
                  </a:lnTo>
                  <a:cubicBezTo>
                    <a:pt x="17619" y="423663"/>
                    <a:pt x="4846" y="418872"/>
                    <a:pt x="3908" y="410672"/>
                  </a:cubicBezTo>
                  <a:close/>
                </a:path>
              </a:pathLst>
            </a:custGeom>
            <a:solidFill>
              <a:srgbClr val="3B549A">
                <a:alpha val="35000"/>
              </a:srgbClr>
            </a:solidFill>
            <a:ln w="5200"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D93585B8-7EEE-4901-9582-B49FDD50C093}"/>
                </a:ext>
              </a:extLst>
            </p:cNvPr>
            <p:cNvSpPr/>
            <p:nvPr/>
          </p:nvSpPr>
          <p:spPr>
            <a:xfrm flipH="1">
              <a:off x="11707297" y="2238551"/>
              <a:ext cx="190499" cy="207337"/>
            </a:xfrm>
            <a:custGeom>
              <a:avLst/>
              <a:gdLst>
                <a:gd name="connsiteX0" fmla="*/ 3908 w 385784"/>
                <a:gd name="connsiteY0" fmla="*/ 410672 h 419882"/>
                <a:gd name="connsiteX1" fmla="*/ 2187 w 385784"/>
                <a:gd name="connsiteY1" fmla="*/ 14006 h 419882"/>
                <a:gd name="connsiteX2" fmla="*/ 21268 w 385784"/>
                <a:gd name="connsiteY2" fmla="*/ 3040 h 419882"/>
                <a:gd name="connsiteX3" fmla="*/ 379838 w 385784"/>
                <a:gd name="connsiteY3" fmla="*/ 197668 h 419882"/>
                <a:gd name="connsiteX4" fmla="*/ 379734 w 385784"/>
                <a:gd name="connsiteY4" fmla="*/ 222959 h 419882"/>
                <a:gd name="connsiteX5" fmla="*/ 24709 w 385784"/>
                <a:gd name="connsiteY5" fmla="*/ 418674 h 419882"/>
                <a:gd name="connsiteX6" fmla="*/ 3908 w 385784"/>
                <a:gd name="connsiteY6" fmla="*/ 410672 h 419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784" h="419882">
                  <a:moveTo>
                    <a:pt x="3908" y="410672"/>
                  </a:moveTo>
                  <a:lnTo>
                    <a:pt x="2187" y="14006"/>
                  </a:lnTo>
                  <a:cubicBezTo>
                    <a:pt x="1249" y="5362"/>
                    <a:pt x="13083" y="-418"/>
                    <a:pt x="21268" y="3040"/>
                  </a:cubicBezTo>
                  <a:lnTo>
                    <a:pt x="379838" y="197668"/>
                  </a:lnTo>
                  <a:cubicBezTo>
                    <a:pt x="392142" y="205917"/>
                    <a:pt x="391621" y="215155"/>
                    <a:pt x="379734" y="222959"/>
                  </a:cubicBezTo>
                  <a:lnTo>
                    <a:pt x="24709" y="418674"/>
                  </a:lnTo>
                  <a:cubicBezTo>
                    <a:pt x="17671" y="423614"/>
                    <a:pt x="4898" y="418872"/>
                    <a:pt x="3908" y="410672"/>
                  </a:cubicBezTo>
                  <a:close/>
                </a:path>
              </a:pathLst>
            </a:custGeom>
            <a:solidFill>
              <a:srgbClr val="019247">
                <a:alpha val="35000"/>
              </a:srgbClr>
            </a:solidFill>
            <a:ln w="5200"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6A44C119-5C94-4D80-9E5E-CEB8C0F17F7E}"/>
                </a:ext>
              </a:extLst>
            </p:cNvPr>
            <p:cNvSpPr/>
            <p:nvPr/>
          </p:nvSpPr>
          <p:spPr>
            <a:xfrm flipH="1">
              <a:off x="11682355" y="1478492"/>
              <a:ext cx="193073" cy="207337"/>
            </a:xfrm>
            <a:custGeom>
              <a:avLst/>
              <a:gdLst>
                <a:gd name="connsiteX0" fmla="*/ 372807 w 390997"/>
                <a:gd name="connsiteY0" fmla="*/ 419389 h 419882"/>
                <a:gd name="connsiteX1" fmla="*/ 8293 w 390997"/>
                <a:gd name="connsiteY1" fmla="*/ 224415 h 419882"/>
                <a:gd name="connsiteX2" fmla="*/ 7667 w 390997"/>
                <a:gd name="connsiteY2" fmla="*/ 203322 h 419882"/>
                <a:gd name="connsiteX3" fmla="*/ 363683 w 390997"/>
                <a:gd name="connsiteY3" fmla="*/ 4545 h 419882"/>
                <a:gd name="connsiteX4" fmla="*/ 386830 w 390997"/>
                <a:gd name="connsiteY4" fmla="*/ 17191 h 419882"/>
                <a:gd name="connsiteX5" fmla="*/ 390480 w 390997"/>
                <a:gd name="connsiteY5" fmla="*/ 406348 h 419882"/>
                <a:gd name="connsiteX6" fmla="*/ 372807 w 390997"/>
                <a:gd name="connsiteY6" fmla="*/ 419389 h 419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0997" h="419882">
                  <a:moveTo>
                    <a:pt x="372807" y="419389"/>
                  </a:moveTo>
                  <a:lnTo>
                    <a:pt x="8293" y="224415"/>
                  </a:lnTo>
                  <a:cubicBezTo>
                    <a:pt x="-101" y="220908"/>
                    <a:pt x="473" y="208312"/>
                    <a:pt x="7667" y="203322"/>
                  </a:cubicBezTo>
                  <a:lnTo>
                    <a:pt x="363683" y="4545"/>
                  </a:lnTo>
                  <a:cubicBezTo>
                    <a:pt x="377342" y="-1481"/>
                    <a:pt x="385579" y="3508"/>
                    <a:pt x="386830" y="17191"/>
                  </a:cubicBezTo>
                  <a:lnTo>
                    <a:pt x="390480" y="406348"/>
                  </a:lnTo>
                  <a:cubicBezTo>
                    <a:pt x="391522" y="414498"/>
                    <a:pt x="380835" y="422649"/>
                    <a:pt x="372807" y="419389"/>
                  </a:cubicBezTo>
                  <a:close/>
                </a:path>
              </a:pathLst>
            </a:custGeom>
            <a:solidFill>
              <a:srgbClr val="F79520">
                <a:alpha val="50000"/>
              </a:srgbClr>
            </a:solidFill>
            <a:ln w="5200"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C196D248-6F70-4018-8029-54605F7161E0}"/>
                </a:ext>
              </a:extLst>
            </p:cNvPr>
            <p:cNvSpPr/>
            <p:nvPr/>
          </p:nvSpPr>
          <p:spPr>
            <a:xfrm flipH="1">
              <a:off x="11682355" y="1173780"/>
              <a:ext cx="193073" cy="207337"/>
            </a:xfrm>
            <a:custGeom>
              <a:avLst/>
              <a:gdLst>
                <a:gd name="connsiteX0" fmla="*/ 372807 w 390997"/>
                <a:gd name="connsiteY0" fmla="*/ 419389 h 419882"/>
                <a:gd name="connsiteX1" fmla="*/ 8293 w 390997"/>
                <a:gd name="connsiteY1" fmla="*/ 224415 h 419882"/>
                <a:gd name="connsiteX2" fmla="*/ 7667 w 390997"/>
                <a:gd name="connsiteY2" fmla="*/ 203322 h 419882"/>
                <a:gd name="connsiteX3" fmla="*/ 363683 w 390997"/>
                <a:gd name="connsiteY3" fmla="*/ 4545 h 419882"/>
                <a:gd name="connsiteX4" fmla="*/ 386830 w 390997"/>
                <a:gd name="connsiteY4" fmla="*/ 17191 h 419882"/>
                <a:gd name="connsiteX5" fmla="*/ 390480 w 390997"/>
                <a:gd name="connsiteY5" fmla="*/ 406348 h 419882"/>
                <a:gd name="connsiteX6" fmla="*/ 372807 w 390997"/>
                <a:gd name="connsiteY6" fmla="*/ 419389 h 419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0997" h="419882">
                  <a:moveTo>
                    <a:pt x="372807" y="419389"/>
                  </a:moveTo>
                  <a:lnTo>
                    <a:pt x="8293" y="224415"/>
                  </a:lnTo>
                  <a:cubicBezTo>
                    <a:pt x="-101" y="220908"/>
                    <a:pt x="473" y="208312"/>
                    <a:pt x="7667" y="203322"/>
                  </a:cubicBezTo>
                  <a:lnTo>
                    <a:pt x="363683" y="4545"/>
                  </a:lnTo>
                  <a:cubicBezTo>
                    <a:pt x="377342" y="-1481"/>
                    <a:pt x="385579" y="3508"/>
                    <a:pt x="386830" y="17191"/>
                  </a:cubicBezTo>
                  <a:lnTo>
                    <a:pt x="390480" y="406348"/>
                  </a:lnTo>
                  <a:cubicBezTo>
                    <a:pt x="391522" y="414498"/>
                    <a:pt x="380835" y="422649"/>
                    <a:pt x="372807" y="419389"/>
                  </a:cubicBezTo>
                  <a:close/>
                </a:path>
              </a:pathLst>
            </a:custGeom>
            <a:solidFill>
              <a:srgbClr val="EE202E">
                <a:alpha val="50000"/>
              </a:srgbClr>
            </a:solidFill>
            <a:ln w="5200"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20995B0F-247A-4CD2-9F0D-D8DF9366F0C5}"/>
                </a:ext>
              </a:extLst>
            </p:cNvPr>
            <p:cNvSpPr/>
            <p:nvPr/>
          </p:nvSpPr>
          <p:spPr>
            <a:xfrm flipH="1">
              <a:off x="11704749" y="1625322"/>
              <a:ext cx="190499" cy="207337"/>
            </a:xfrm>
            <a:custGeom>
              <a:avLst/>
              <a:gdLst>
                <a:gd name="connsiteX0" fmla="*/ 3908 w 385784"/>
                <a:gd name="connsiteY0" fmla="*/ 410671 h 419882"/>
                <a:gd name="connsiteX1" fmla="*/ 2187 w 385784"/>
                <a:gd name="connsiteY1" fmla="*/ 14006 h 419882"/>
                <a:gd name="connsiteX2" fmla="*/ 21268 w 385784"/>
                <a:gd name="connsiteY2" fmla="*/ 3040 h 419882"/>
                <a:gd name="connsiteX3" fmla="*/ 379786 w 385784"/>
                <a:gd name="connsiteY3" fmla="*/ 197717 h 419882"/>
                <a:gd name="connsiteX4" fmla="*/ 379682 w 385784"/>
                <a:gd name="connsiteY4" fmla="*/ 223009 h 419882"/>
                <a:gd name="connsiteX5" fmla="*/ 24709 w 385784"/>
                <a:gd name="connsiteY5" fmla="*/ 418723 h 419882"/>
                <a:gd name="connsiteX6" fmla="*/ 3908 w 385784"/>
                <a:gd name="connsiteY6" fmla="*/ 410671 h 419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784" h="419882">
                  <a:moveTo>
                    <a:pt x="3908" y="410671"/>
                  </a:moveTo>
                  <a:lnTo>
                    <a:pt x="2187" y="14006"/>
                  </a:lnTo>
                  <a:cubicBezTo>
                    <a:pt x="1249" y="5362"/>
                    <a:pt x="13083" y="-418"/>
                    <a:pt x="21268" y="3040"/>
                  </a:cubicBezTo>
                  <a:lnTo>
                    <a:pt x="379786" y="197717"/>
                  </a:lnTo>
                  <a:cubicBezTo>
                    <a:pt x="392090" y="205967"/>
                    <a:pt x="391568" y="215204"/>
                    <a:pt x="379682" y="223009"/>
                  </a:cubicBezTo>
                  <a:lnTo>
                    <a:pt x="24709" y="418723"/>
                  </a:lnTo>
                  <a:cubicBezTo>
                    <a:pt x="17671" y="423663"/>
                    <a:pt x="4898" y="418921"/>
                    <a:pt x="3908" y="410671"/>
                  </a:cubicBezTo>
                  <a:close/>
                </a:path>
              </a:pathLst>
            </a:custGeom>
            <a:solidFill>
              <a:srgbClr val="F79520">
                <a:alpha val="35000"/>
              </a:srgbClr>
            </a:solidFill>
            <a:ln w="5200"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A4F3B355-DEA2-433D-A022-F0E50B0853F7}"/>
                </a:ext>
              </a:extLst>
            </p:cNvPr>
            <p:cNvSpPr/>
            <p:nvPr/>
          </p:nvSpPr>
          <p:spPr>
            <a:xfrm flipH="1">
              <a:off x="11706293" y="1318294"/>
              <a:ext cx="190499" cy="207337"/>
            </a:xfrm>
            <a:custGeom>
              <a:avLst/>
              <a:gdLst>
                <a:gd name="connsiteX0" fmla="*/ 3908 w 385784"/>
                <a:gd name="connsiteY0" fmla="*/ 410672 h 419882"/>
                <a:gd name="connsiteX1" fmla="*/ 2187 w 385784"/>
                <a:gd name="connsiteY1" fmla="*/ 14006 h 419882"/>
                <a:gd name="connsiteX2" fmla="*/ 21268 w 385784"/>
                <a:gd name="connsiteY2" fmla="*/ 3040 h 419882"/>
                <a:gd name="connsiteX3" fmla="*/ 379838 w 385784"/>
                <a:gd name="connsiteY3" fmla="*/ 197668 h 419882"/>
                <a:gd name="connsiteX4" fmla="*/ 379734 w 385784"/>
                <a:gd name="connsiteY4" fmla="*/ 222959 h 419882"/>
                <a:gd name="connsiteX5" fmla="*/ 24709 w 385784"/>
                <a:gd name="connsiteY5" fmla="*/ 418674 h 419882"/>
                <a:gd name="connsiteX6" fmla="*/ 3908 w 385784"/>
                <a:gd name="connsiteY6" fmla="*/ 410672 h 419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784" h="419882">
                  <a:moveTo>
                    <a:pt x="3908" y="410672"/>
                  </a:moveTo>
                  <a:lnTo>
                    <a:pt x="2187" y="14006"/>
                  </a:lnTo>
                  <a:cubicBezTo>
                    <a:pt x="1249" y="5362"/>
                    <a:pt x="13083" y="-418"/>
                    <a:pt x="21268" y="3040"/>
                  </a:cubicBezTo>
                  <a:lnTo>
                    <a:pt x="379838" y="197668"/>
                  </a:lnTo>
                  <a:cubicBezTo>
                    <a:pt x="392142" y="205917"/>
                    <a:pt x="391621" y="215155"/>
                    <a:pt x="379734" y="222959"/>
                  </a:cubicBezTo>
                  <a:lnTo>
                    <a:pt x="24709" y="418674"/>
                  </a:lnTo>
                  <a:cubicBezTo>
                    <a:pt x="17671" y="423663"/>
                    <a:pt x="4898" y="418921"/>
                    <a:pt x="3908" y="410672"/>
                  </a:cubicBezTo>
                  <a:close/>
                </a:path>
              </a:pathLst>
            </a:custGeom>
            <a:solidFill>
              <a:srgbClr val="EE202E">
                <a:alpha val="35000"/>
              </a:srgbClr>
            </a:solidFill>
            <a:ln w="5200"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418A4081-EF43-4DEE-8359-B0E4C820DAB1}"/>
                </a:ext>
              </a:extLst>
            </p:cNvPr>
            <p:cNvSpPr/>
            <p:nvPr/>
          </p:nvSpPr>
          <p:spPr>
            <a:xfrm flipH="1">
              <a:off x="11444769" y="3328378"/>
              <a:ext cx="193073" cy="207337"/>
            </a:xfrm>
            <a:custGeom>
              <a:avLst/>
              <a:gdLst>
                <a:gd name="connsiteX0" fmla="*/ 21372 w 390997"/>
                <a:gd name="connsiteY0" fmla="*/ 2759 h 419882"/>
                <a:gd name="connsiteX1" fmla="*/ 385886 w 390997"/>
                <a:gd name="connsiteY1" fmla="*/ 197732 h 419882"/>
                <a:gd name="connsiteX2" fmla="*/ 386511 w 390997"/>
                <a:gd name="connsiteY2" fmla="*/ 218825 h 419882"/>
                <a:gd name="connsiteX3" fmla="*/ 30495 w 390997"/>
                <a:gd name="connsiteY3" fmla="*/ 417602 h 419882"/>
                <a:gd name="connsiteX4" fmla="*/ 2135 w 390997"/>
                <a:gd name="connsiteY4" fmla="*/ 404957 h 419882"/>
                <a:gd name="connsiteX5" fmla="*/ 3699 w 390997"/>
                <a:gd name="connsiteY5" fmla="*/ 15800 h 419882"/>
                <a:gd name="connsiteX6" fmla="*/ 21372 w 390997"/>
                <a:gd name="connsiteY6" fmla="*/ 2759 h 419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0997" h="419882">
                  <a:moveTo>
                    <a:pt x="21372" y="2759"/>
                  </a:moveTo>
                  <a:lnTo>
                    <a:pt x="385886" y="197732"/>
                  </a:lnTo>
                  <a:cubicBezTo>
                    <a:pt x="394279" y="201240"/>
                    <a:pt x="393705" y="213836"/>
                    <a:pt x="386511" y="218825"/>
                  </a:cubicBezTo>
                  <a:lnTo>
                    <a:pt x="30495" y="417602"/>
                  </a:lnTo>
                  <a:cubicBezTo>
                    <a:pt x="16836" y="423629"/>
                    <a:pt x="3386" y="418640"/>
                    <a:pt x="2135" y="404957"/>
                  </a:cubicBezTo>
                  <a:lnTo>
                    <a:pt x="3699" y="15800"/>
                  </a:lnTo>
                  <a:cubicBezTo>
                    <a:pt x="2656" y="7649"/>
                    <a:pt x="13343" y="-501"/>
                    <a:pt x="21372" y="2759"/>
                  </a:cubicBezTo>
                  <a:close/>
                </a:path>
              </a:pathLst>
            </a:custGeom>
            <a:solidFill>
              <a:srgbClr val="E9C9D9">
                <a:alpha val="70000"/>
              </a:srgbClr>
            </a:solidFill>
            <a:ln w="5200"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82DFAD66-3670-4A57-A286-8104ABD06550}"/>
                </a:ext>
              </a:extLst>
            </p:cNvPr>
            <p:cNvSpPr/>
            <p:nvPr/>
          </p:nvSpPr>
          <p:spPr>
            <a:xfrm flipH="1">
              <a:off x="11423403" y="3178823"/>
              <a:ext cx="190499" cy="207337"/>
            </a:xfrm>
            <a:custGeom>
              <a:avLst/>
              <a:gdLst>
                <a:gd name="connsiteX0" fmla="*/ 387086 w 385784"/>
                <a:gd name="connsiteY0" fmla="*/ 12055 h 419882"/>
                <a:gd name="connsiteX1" fmla="*/ 388806 w 385784"/>
                <a:gd name="connsiteY1" fmla="*/ 408721 h 419882"/>
                <a:gd name="connsiteX2" fmla="*/ 369726 w 385784"/>
                <a:gd name="connsiteY2" fmla="*/ 419687 h 419882"/>
                <a:gd name="connsiteX3" fmla="*/ 11155 w 385784"/>
                <a:gd name="connsiteY3" fmla="*/ 225059 h 419882"/>
                <a:gd name="connsiteX4" fmla="*/ 11259 w 385784"/>
                <a:gd name="connsiteY4" fmla="*/ 199768 h 419882"/>
                <a:gd name="connsiteX5" fmla="*/ 366233 w 385784"/>
                <a:gd name="connsiteY5" fmla="*/ 4053 h 419882"/>
                <a:gd name="connsiteX6" fmla="*/ 387086 w 385784"/>
                <a:gd name="connsiteY6" fmla="*/ 12055 h 419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784" h="419882">
                  <a:moveTo>
                    <a:pt x="387086" y="12055"/>
                  </a:moveTo>
                  <a:lnTo>
                    <a:pt x="388806" y="408721"/>
                  </a:lnTo>
                  <a:cubicBezTo>
                    <a:pt x="389745" y="417366"/>
                    <a:pt x="377911" y="423145"/>
                    <a:pt x="369726" y="419687"/>
                  </a:cubicBezTo>
                  <a:lnTo>
                    <a:pt x="11155" y="225059"/>
                  </a:lnTo>
                  <a:cubicBezTo>
                    <a:pt x="-1148" y="216810"/>
                    <a:pt x="-627" y="207573"/>
                    <a:pt x="11259" y="199768"/>
                  </a:cubicBezTo>
                  <a:lnTo>
                    <a:pt x="366233" y="4053"/>
                  </a:lnTo>
                  <a:cubicBezTo>
                    <a:pt x="373323" y="-936"/>
                    <a:pt x="386148" y="3856"/>
                    <a:pt x="387086" y="12055"/>
                  </a:cubicBezTo>
                  <a:close/>
                </a:path>
              </a:pathLst>
            </a:custGeom>
            <a:solidFill>
              <a:srgbClr val="E9C9D9"/>
            </a:solidFill>
            <a:ln w="5200"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0BFDDEB8-FB7E-40DE-9F3F-408270248459}"/>
                </a:ext>
              </a:extLst>
            </p:cNvPr>
            <p:cNvSpPr/>
            <p:nvPr/>
          </p:nvSpPr>
          <p:spPr>
            <a:xfrm flipH="1">
              <a:off x="11684826" y="3328692"/>
              <a:ext cx="193073" cy="207337"/>
            </a:xfrm>
            <a:custGeom>
              <a:avLst/>
              <a:gdLst>
                <a:gd name="connsiteX0" fmla="*/ 372807 w 390997"/>
                <a:gd name="connsiteY0" fmla="*/ 419438 h 419882"/>
                <a:gd name="connsiteX1" fmla="*/ 8293 w 390997"/>
                <a:gd name="connsiteY1" fmla="*/ 224415 h 419882"/>
                <a:gd name="connsiteX2" fmla="*/ 7667 w 390997"/>
                <a:gd name="connsiteY2" fmla="*/ 203322 h 419882"/>
                <a:gd name="connsiteX3" fmla="*/ 363683 w 390997"/>
                <a:gd name="connsiteY3" fmla="*/ 4545 h 419882"/>
                <a:gd name="connsiteX4" fmla="*/ 392044 w 390997"/>
                <a:gd name="connsiteY4" fmla="*/ 17191 h 419882"/>
                <a:gd name="connsiteX5" fmla="*/ 390480 w 390997"/>
                <a:gd name="connsiteY5" fmla="*/ 406348 h 419882"/>
                <a:gd name="connsiteX6" fmla="*/ 372807 w 390997"/>
                <a:gd name="connsiteY6" fmla="*/ 419438 h 419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0997" h="419882">
                  <a:moveTo>
                    <a:pt x="372807" y="419438"/>
                  </a:moveTo>
                  <a:lnTo>
                    <a:pt x="8293" y="224415"/>
                  </a:lnTo>
                  <a:cubicBezTo>
                    <a:pt x="-101" y="220908"/>
                    <a:pt x="473" y="208312"/>
                    <a:pt x="7667" y="203322"/>
                  </a:cubicBezTo>
                  <a:lnTo>
                    <a:pt x="363683" y="4545"/>
                  </a:lnTo>
                  <a:cubicBezTo>
                    <a:pt x="377342" y="-1481"/>
                    <a:pt x="390792" y="3508"/>
                    <a:pt x="392044" y="17191"/>
                  </a:cubicBezTo>
                  <a:lnTo>
                    <a:pt x="390480" y="406348"/>
                  </a:lnTo>
                  <a:cubicBezTo>
                    <a:pt x="391522" y="414498"/>
                    <a:pt x="380835" y="422698"/>
                    <a:pt x="372807" y="419438"/>
                  </a:cubicBezTo>
                  <a:close/>
                </a:path>
              </a:pathLst>
            </a:custGeom>
            <a:solidFill>
              <a:srgbClr val="E9C9D9">
                <a:alpha val="50000"/>
              </a:srgbClr>
            </a:solidFill>
            <a:ln w="5200"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1B79F453-4030-46D2-BCF0-002B598857B4}"/>
                </a:ext>
              </a:extLst>
            </p:cNvPr>
            <p:cNvSpPr/>
            <p:nvPr/>
          </p:nvSpPr>
          <p:spPr>
            <a:xfrm flipH="1">
              <a:off x="11704620" y="3477985"/>
              <a:ext cx="190499" cy="207337"/>
            </a:xfrm>
            <a:custGeom>
              <a:avLst/>
              <a:gdLst>
                <a:gd name="connsiteX0" fmla="*/ 3908 w 385784"/>
                <a:gd name="connsiteY0" fmla="*/ 410672 h 419882"/>
                <a:gd name="connsiteX1" fmla="*/ 2187 w 385784"/>
                <a:gd name="connsiteY1" fmla="*/ 14006 h 419882"/>
                <a:gd name="connsiteX2" fmla="*/ 21268 w 385784"/>
                <a:gd name="connsiteY2" fmla="*/ 3040 h 419882"/>
                <a:gd name="connsiteX3" fmla="*/ 379838 w 385784"/>
                <a:gd name="connsiteY3" fmla="*/ 197668 h 419882"/>
                <a:gd name="connsiteX4" fmla="*/ 379734 w 385784"/>
                <a:gd name="connsiteY4" fmla="*/ 222960 h 419882"/>
                <a:gd name="connsiteX5" fmla="*/ 24761 w 385784"/>
                <a:gd name="connsiteY5" fmla="*/ 418674 h 419882"/>
                <a:gd name="connsiteX6" fmla="*/ 3908 w 385784"/>
                <a:gd name="connsiteY6" fmla="*/ 410672 h 419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784" h="419882">
                  <a:moveTo>
                    <a:pt x="3908" y="410672"/>
                  </a:moveTo>
                  <a:lnTo>
                    <a:pt x="2187" y="14006"/>
                  </a:lnTo>
                  <a:cubicBezTo>
                    <a:pt x="1249" y="5362"/>
                    <a:pt x="13083" y="-418"/>
                    <a:pt x="21268" y="3040"/>
                  </a:cubicBezTo>
                  <a:lnTo>
                    <a:pt x="379838" y="197668"/>
                  </a:lnTo>
                  <a:cubicBezTo>
                    <a:pt x="392142" y="205917"/>
                    <a:pt x="391621" y="215155"/>
                    <a:pt x="379734" y="222960"/>
                  </a:cubicBezTo>
                  <a:lnTo>
                    <a:pt x="24761" y="418674"/>
                  </a:lnTo>
                  <a:cubicBezTo>
                    <a:pt x="17671" y="423663"/>
                    <a:pt x="4898" y="418872"/>
                    <a:pt x="3908" y="410672"/>
                  </a:cubicBezTo>
                  <a:close/>
                </a:path>
              </a:pathLst>
            </a:custGeom>
            <a:solidFill>
              <a:srgbClr val="E9C9D9">
                <a:alpha val="35000"/>
              </a:srgbClr>
            </a:solidFill>
            <a:ln w="5200"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A196A9F8-0538-41D2-9384-C7BBBEE940FE}"/>
                </a:ext>
              </a:extLst>
            </p:cNvPr>
            <p:cNvSpPr/>
            <p:nvPr/>
          </p:nvSpPr>
          <p:spPr>
            <a:xfrm flipH="1">
              <a:off x="11702715" y="3168517"/>
              <a:ext cx="193073" cy="207337"/>
            </a:xfrm>
            <a:custGeom>
              <a:avLst/>
              <a:gdLst>
                <a:gd name="connsiteX0" fmla="*/ 2135 w 390997"/>
                <a:gd name="connsiteY0" fmla="*/ 410672 h 419882"/>
                <a:gd name="connsiteX1" fmla="*/ 5628 w 390997"/>
                <a:gd name="connsiteY1" fmla="*/ 14006 h 419882"/>
                <a:gd name="connsiteX2" fmla="*/ 24708 w 390997"/>
                <a:gd name="connsiteY2" fmla="*/ 3040 h 419882"/>
                <a:gd name="connsiteX3" fmla="*/ 383279 w 390997"/>
                <a:gd name="connsiteY3" fmla="*/ 197668 h 419882"/>
                <a:gd name="connsiteX4" fmla="*/ 383175 w 390997"/>
                <a:gd name="connsiteY4" fmla="*/ 222960 h 419882"/>
                <a:gd name="connsiteX5" fmla="*/ 28097 w 390997"/>
                <a:gd name="connsiteY5" fmla="*/ 418674 h 419882"/>
                <a:gd name="connsiteX6" fmla="*/ 2135 w 390997"/>
                <a:gd name="connsiteY6" fmla="*/ 410672 h 419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0997" h="419882">
                  <a:moveTo>
                    <a:pt x="2135" y="410672"/>
                  </a:moveTo>
                  <a:lnTo>
                    <a:pt x="5628" y="14006"/>
                  </a:lnTo>
                  <a:cubicBezTo>
                    <a:pt x="4689" y="5362"/>
                    <a:pt x="16523" y="-418"/>
                    <a:pt x="24708" y="3040"/>
                  </a:cubicBezTo>
                  <a:lnTo>
                    <a:pt x="383279" y="197668"/>
                  </a:lnTo>
                  <a:cubicBezTo>
                    <a:pt x="395582" y="205917"/>
                    <a:pt x="395061" y="215155"/>
                    <a:pt x="383175" y="222960"/>
                  </a:cubicBezTo>
                  <a:lnTo>
                    <a:pt x="28097" y="418674"/>
                  </a:lnTo>
                  <a:cubicBezTo>
                    <a:pt x="21111" y="423663"/>
                    <a:pt x="3125" y="418872"/>
                    <a:pt x="2135" y="410672"/>
                  </a:cubicBezTo>
                  <a:close/>
                </a:path>
              </a:pathLst>
            </a:custGeom>
            <a:solidFill>
              <a:srgbClr val="41C4E0">
                <a:alpha val="35000"/>
              </a:srgbClr>
            </a:solidFill>
            <a:ln w="5200"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75D349D2-8B9C-43AF-A998-9068DB52F6CB}"/>
                </a:ext>
              </a:extLst>
            </p:cNvPr>
            <p:cNvSpPr/>
            <p:nvPr/>
          </p:nvSpPr>
          <p:spPr>
            <a:xfrm flipH="1">
              <a:off x="11427599" y="3474519"/>
              <a:ext cx="195648" cy="209776"/>
            </a:xfrm>
            <a:custGeom>
              <a:avLst/>
              <a:gdLst>
                <a:gd name="connsiteX0" fmla="*/ 374582 w 396210"/>
                <a:gd name="connsiteY0" fmla="*/ 421071 h 424822"/>
                <a:gd name="connsiteX1" fmla="*/ 10068 w 396210"/>
                <a:gd name="connsiteY1" fmla="*/ 226097 h 424822"/>
                <a:gd name="connsiteX2" fmla="*/ 9443 w 396210"/>
                <a:gd name="connsiteY2" fmla="*/ 205005 h 424822"/>
                <a:gd name="connsiteX3" fmla="*/ 365459 w 396210"/>
                <a:gd name="connsiteY3" fmla="*/ 6227 h 424822"/>
                <a:gd name="connsiteX4" fmla="*/ 388606 w 396210"/>
                <a:gd name="connsiteY4" fmla="*/ 18873 h 424822"/>
                <a:gd name="connsiteX5" fmla="*/ 392255 w 396210"/>
                <a:gd name="connsiteY5" fmla="*/ 408030 h 424822"/>
                <a:gd name="connsiteX6" fmla="*/ 374582 w 396210"/>
                <a:gd name="connsiteY6" fmla="*/ 421071 h 424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210" h="424822">
                  <a:moveTo>
                    <a:pt x="374582" y="421071"/>
                  </a:moveTo>
                  <a:lnTo>
                    <a:pt x="10068" y="226097"/>
                  </a:lnTo>
                  <a:cubicBezTo>
                    <a:pt x="1675" y="222590"/>
                    <a:pt x="2248" y="209994"/>
                    <a:pt x="9443" y="205005"/>
                  </a:cubicBezTo>
                  <a:lnTo>
                    <a:pt x="365459" y="6227"/>
                  </a:lnTo>
                  <a:cubicBezTo>
                    <a:pt x="379118" y="201"/>
                    <a:pt x="387355" y="5190"/>
                    <a:pt x="388606" y="18873"/>
                  </a:cubicBezTo>
                  <a:lnTo>
                    <a:pt x="392255" y="408030"/>
                  </a:lnTo>
                  <a:cubicBezTo>
                    <a:pt x="393298" y="416181"/>
                    <a:pt x="382558" y="424331"/>
                    <a:pt x="374582" y="421071"/>
                  </a:cubicBezTo>
                  <a:close/>
                </a:path>
              </a:pathLst>
            </a:custGeom>
            <a:solidFill>
              <a:srgbClr val="EE202E"/>
            </a:solidFill>
            <a:ln w="9525"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F0246295-C64F-4B41-B8BB-5BC1BF575F0A}"/>
                </a:ext>
              </a:extLst>
            </p:cNvPr>
            <p:cNvSpPr/>
            <p:nvPr/>
          </p:nvSpPr>
          <p:spPr>
            <a:xfrm flipH="1">
              <a:off x="11452567" y="3623789"/>
              <a:ext cx="193073" cy="209776"/>
            </a:xfrm>
            <a:custGeom>
              <a:avLst/>
              <a:gdLst>
                <a:gd name="connsiteX0" fmla="*/ 5683 w 390997"/>
                <a:gd name="connsiteY0" fmla="*/ 412354 h 424822"/>
                <a:gd name="connsiteX1" fmla="*/ 3963 w 390997"/>
                <a:gd name="connsiteY1" fmla="*/ 15688 h 424822"/>
                <a:gd name="connsiteX2" fmla="*/ 23043 w 390997"/>
                <a:gd name="connsiteY2" fmla="*/ 4722 h 424822"/>
                <a:gd name="connsiteX3" fmla="*/ 381614 w 390997"/>
                <a:gd name="connsiteY3" fmla="*/ 199350 h 424822"/>
                <a:gd name="connsiteX4" fmla="*/ 381509 w 390997"/>
                <a:gd name="connsiteY4" fmla="*/ 224642 h 424822"/>
                <a:gd name="connsiteX5" fmla="*/ 26536 w 390997"/>
                <a:gd name="connsiteY5" fmla="*/ 420356 h 424822"/>
                <a:gd name="connsiteX6" fmla="*/ 5683 w 390997"/>
                <a:gd name="connsiteY6" fmla="*/ 412354 h 424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0997" h="424822">
                  <a:moveTo>
                    <a:pt x="5683" y="412354"/>
                  </a:moveTo>
                  <a:lnTo>
                    <a:pt x="3963" y="15688"/>
                  </a:lnTo>
                  <a:cubicBezTo>
                    <a:pt x="3024" y="7044"/>
                    <a:pt x="14858" y="1264"/>
                    <a:pt x="23043" y="4722"/>
                  </a:cubicBezTo>
                  <a:lnTo>
                    <a:pt x="381614" y="199350"/>
                  </a:lnTo>
                  <a:cubicBezTo>
                    <a:pt x="393917" y="207599"/>
                    <a:pt x="393396" y="216837"/>
                    <a:pt x="381509" y="224642"/>
                  </a:cubicBezTo>
                  <a:lnTo>
                    <a:pt x="26536" y="420356"/>
                  </a:lnTo>
                  <a:cubicBezTo>
                    <a:pt x="19446" y="425345"/>
                    <a:pt x="6673" y="420603"/>
                    <a:pt x="5683" y="412354"/>
                  </a:cubicBezTo>
                  <a:close/>
                </a:path>
              </a:pathLst>
            </a:custGeom>
            <a:solidFill>
              <a:srgbClr val="EE202E">
                <a:alpha val="70000"/>
              </a:srgbClr>
            </a:solidFill>
            <a:ln w="9525"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3F330084-BFD9-4DC7-AA55-93E952A7D348}"/>
                </a:ext>
              </a:extLst>
            </p:cNvPr>
            <p:cNvSpPr/>
            <p:nvPr/>
          </p:nvSpPr>
          <p:spPr>
            <a:xfrm flipH="1">
              <a:off x="11449116" y="4846678"/>
              <a:ext cx="193073" cy="207337"/>
            </a:xfrm>
            <a:custGeom>
              <a:avLst/>
              <a:gdLst>
                <a:gd name="connsiteX0" fmla="*/ 21372 w 390997"/>
                <a:gd name="connsiteY0" fmla="*/ 2759 h 419882"/>
                <a:gd name="connsiteX1" fmla="*/ 385885 w 390997"/>
                <a:gd name="connsiteY1" fmla="*/ 197732 h 419882"/>
                <a:gd name="connsiteX2" fmla="*/ 386511 w 390997"/>
                <a:gd name="connsiteY2" fmla="*/ 218825 h 419882"/>
                <a:gd name="connsiteX3" fmla="*/ 30495 w 390997"/>
                <a:gd name="connsiteY3" fmla="*/ 417603 h 419882"/>
                <a:gd name="connsiteX4" fmla="*/ 2135 w 390997"/>
                <a:gd name="connsiteY4" fmla="*/ 404957 h 419882"/>
                <a:gd name="connsiteX5" fmla="*/ 3699 w 390997"/>
                <a:gd name="connsiteY5" fmla="*/ 15800 h 419882"/>
                <a:gd name="connsiteX6" fmla="*/ 21372 w 390997"/>
                <a:gd name="connsiteY6" fmla="*/ 2759 h 419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0997" h="419882">
                  <a:moveTo>
                    <a:pt x="21372" y="2759"/>
                  </a:moveTo>
                  <a:lnTo>
                    <a:pt x="385885" y="197732"/>
                  </a:lnTo>
                  <a:cubicBezTo>
                    <a:pt x="394279" y="201240"/>
                    <a:pt x="393705" y="213836"/>
                    <a:pt x="386511" y="218825"/>
                  </a:cubicBezTo>
                  <a:lnTo>
                    <a:pt x="30495" y="417603"/>
                  </a:lnTo>
                  <a:cubicBezTo>
                    <a:pt x="16836" y="423629"/>
                    <a:pt x="3386" y="418640"/>
                    <a:pt x="2135" y="404957"/>
                  </a:cubicBezTo>
                  <a:lnTo>
                    <a:pt x="3699" y="15800"/>
                  </a:lnTo>
                  <a:cubicBezTo>
                    <a:pt x="2656" y="7649"/>
                    <a:pt x="13343" y="-501"/>
                    <a:pt x="21372" y="2759"/>
                  </a:cubicBezTo>
                  <a:close/>
                </a:path>
              </a:pathLst>
            </a:custGeom>
            <a:solidFill>
              <a:srgbClr val="3B549A">
                <a:alpha val="70000"/>
              </a:srgbClr>
            </a:solidFill>
            <a:ln w="5200"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7CBAE23D-F38C-4E69-A47B-F5DF4C3CA577}"/>
                </a:ext>
              </a:extLst>
            </p:cNvPr>
            <p:cNvSpPr/>
            <p:nvPr/>
          </p:nvSpPr>
          <p:spPr>
            <a:xfrm flipH="1">
              <a:off x="11430298" y="4697109"/>
              <a:ext cx="190499" cy="207337"/>
            </a:xfrm>
            <a:custGeom>
              <a:avLst/>
              <a:gdLst>
                <a:gd name="connsiteX0" fmla="*/ 387086 w 385784"/>
                <a:gd name="connsiteY0" fmla="*/ 12034 h 419882"/>
                <a:gd name="connsiteX1" fmla="*/ 388806 w 385784"/>
                <a:gd name="connsiteY1" fmla="*/ 408699 h 419882"/>
                <a:gd name="connsiteX2" fmla="*/ 369726 w 385784"/>
                <a:gd name="connsiteY2" fmla="*/ 419666 h 419882"/>
                <a:gd name="connsiteX3" fmla="*/ 11155 w 385784"/>
                <a:gd name="connsiteY3" fmla="*/ 225038 h 419882"/>
                <a:gd name="connsiteX4" fmla="*/ 11259 w 385784"/>
                <a:gd name="connsiteY4" fmla="*/ 199746 h 419882"/>
                <a:gd name="connsiteX5" fmla="*/ 366233 w 385784"/>
                <a:gd name="connsiteY5" fmla="*/ 4032 h 419882"/>
                <a:gd name="connsiteX6" fmla="*/ 387086 w 385784"/>
                <a:gd name="connsiteY6" fmla="*/ 12034 h 419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784" h="419882">
                  <a:moveTo>
                    <a:pt x="387086" y="12034"/>
                  </a:moveTo>
                  <a:lnTo>
                    <a:pt x="388806" y="408699"/>
                  </a:lnTo>
                  <a:cubicBezTo>
                    <a:pt x="389745" y="417344"/>
                    <a:pt x="377911" y="423123"/>
                    <a:pt x="369726" y="419666"/>
                  </a:cubicBezTo>
                  <a:lnTo>
                    <a:pt x="11155" y="225038"/>
                  </a:lnTo>
                  <a:cubicBezTo>
                    <a:pt x="-1148" y="216788"/>
                    <a:pt x="-627" y="207551"/>
                    <a:pt x="11259" y="199746"/>
                  </a:cubicBezTo>
                  <a:lnTo>
                    <a:pt x="366233" y="4032"/>
                  </a:lnTo>
                  <a:cubicBezTo>
                    <a:pt x="373323" y="-908"/>
                    <a:pt x="386096" y="3834"/>
                    <a:pt x="387086" y="12034"/>
                  </a:cubicBezTo>
                  <a:close/>
                </a:path>
              </a:pathLst>
            </a:custGeom>
            <a:solidFill>
              <a:srgbClr val="3B549A"/>
            </a:solidFill>
            <a:ln w="5200"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E6D53560-AFC4-4A16-A7CB-A421D4616045}"/>
                </a:ext>
              </a:extLst>
            </p:cNvPr>
            <p:cNvSpPr/>
            <p:nvPr/>
          </p:nvSpPr>
          <p:spPr>
            <a:xfrm flipH="1">
              <a:off x="11428754" y="5006587"/>
              <a:ext cx="193073" cy="207337"/>
            </a:xfrm>
            <a:custGeom>
              <a:avLst/>
              <a:gdLst>
                <a:gd name="connsiteX0" fmla="*/ 392299 w 390997"/>
                <a:gd name="connsiteY0" fmla="*/ 12064 h 419882"/>
                <a:gd name="connsiteX1" fmla="*/ 388806 w 390997"/>
                <a:gd name="connsiteY1" fmla="*/ 408729 h 419882"/>
                <a:gd name="connsiteX2" fmla="*/ 369726 w 390997"/>
                <a:gd name="connsiteY2" fmla="*/ 419696 h 419882"/>
                <a:gd name="connsiteX3" fmla="*/ 11155 w 390997"/>
                <a:gd name="connsiteY3" fmla="*/ 225068 h 419882"/>
                <a:gd name="connsiteX4" fmla="*/ 11259 w 390997"/>
                <a:gd name="connsiteY4" fmla="*/ 199776 h 419882"/>
                <a:gd name="connsiteX5" fmla="*/ 366233 w 390997"/>
                <a:gd name="connsiteY5" fmla="*/ 4061 h 419882"/>
                <a:gd name="connsiteX6" fmla="*/ 392299 w 390997"/>
                <a:gd name="connsiteY6" fmla="*/ 12064 h 419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0997" h="419882">
                  <a:moveTo>
                    <a:pt x="392299" y="12064"/>
                  </a:moveTo>
                  <a:lnTo>
                    <a:pt x="388806" y="408729"/>
                  </a:lnTo>
                  <a:cubicBezTo>
                    <a:pt x="389745" y="417374"/>
                    <a:pt x="377911" y="423154"/>
                    <a:pt x="369726" y="419696"/>
                  </a:cubicBezTo>
                  <a:lnTo>
                    <a:pt x="11155" y="225068"/>
                  </a:lnTo>
                  <a:cubicBezTo>
                    <a:pt x="-1148" y="216818"/>
                    <a:pt x="-627" y="207581"/>
                    <a:pt x="11259" y="199776"/>
                  </a:cubicBezTo>
                  <a:lnTo>
                    <a:pt x="366233" y="4061"/>
                  </a:lnTo>
                  <a:cubicBezTo>
                    <a:pt x="373323" y="-928"/>
                    <a:pt x="391309" y="3815"/>
                    <a:pt x="392299" y="12064"/>
                  </a:cubicBezTo>
                  <a:close/>
                </a:path>
              </a:pathLst>
            </a:custGeom>
            <a:solidFill>
              <a:srgbClr val="92278D"/>
            </a:solidFill>
            <a:ln w="5200"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DB9D427F-D55E-4E04-AB8E-75978BFABE84}"/>
                </a:ext>
              </a:extLst>
            </p:cNvPr>
            <p:cNvSpPr/>
            <p:nvPr/>
          </p:nvSpPr>
          <p:spPr>
            <a:xfrm flipH="1">
              <a:off x="11451485" y="3929177"/>
              <a:ext cx="193073" cy="207337"/>
            </a:xfrm>
            <a:custGeom>
              <a:avLst/>
              <a:gdLst>
                <a:gd name="connsiteX0" fmla="*/ 21372 w 390997"/>
                <a:gd name="connsiteY0" fmla="*/ 2759 h 419882"/>
                <a:gd name="connsiteX1" fmla="*/ 385885 w 390997"/>
                <a:gd name="connsiteY1" fmla="*/ 197732 h 419882"/>
                <a:gd name="connsiteX2" fmla="*/ 386511 w 390997"/>
                <a:gd name="connsiteY2" fmla="*/ 218825 h 419882"/>
                <a:gd name="connsiteX3" fmla="*/ 30495 w 390997"/>
                <a:gd name="connsiteY3" fmla="*/ 417602 h 419882"/>
                <a:gd name="connsiteX4" fmla="*/ 2135 w 390997"/>
                <a:gd name="connsiteY4" fmla="*/ 404957 h 419882"/>
                <a:gd name="connsiteX5" fmla="*/ 3699 w 390997"/>
                <a:gd name="connsiteY5" fmla="*/ 15800 h 419882"/>
                <a:gd name="connsiteX6" fmla="*/ 21372 w 390997"/>
                <a:gd name="connsiteY6" fmla="*/ 2759 h 419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0997" h="419882">
                  <a:moveTo>
                    <a:pt x="21372" y="2759"/>
                  </a:moveTo>
                  <a:lnTo>
                    <a:pt x="385885" y="197732"/>
                  </a:lnTo>
                  <a:cubicBezTo>
                    <a:pt x="394279" y="201240"/>
                    <a:pt x="393705" y="213836"/>
                    <a:pt x="386511" y="218825"/>
                  </a:cubicBezTo>
                  <a:lnTo>
                    <a:pt x="30495" y="417602"/>
                  </a:lnTo>
                  <a:cubicBezTo>
                    <a:pt x="16836" y="423629"/>
                    <a:pt x="3386" y="418640"/>
                    <a:pt x="2135" y="404957"/>
                  </a:cubicBezTo>
                  <a:lnTo>
                    <a:pt x="3699" y="15800"/>
                  </a:lnTo>
                  <a:cubicBezTo>
                    <a:pt x="2656" y="7649"/>
                    <a:pt x="13343" y="-502"/>
                    <a:pt x="21372" y="2759"/>
                  </a:cubicBezTo>
                  <a:close/>
                </a:path>
              </a:pathLst>
            </a:custGeom>
            <a:solidFill>
              <a:srgbClr val="F79520">
                <a:alpha val="70000"/>
              </a:srgbClr>
            </a:solidFill>
            <a:ln w="5200"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32F81322-47CD-45A6-A8C4-933125D62C4C}"/>
                </a:ext>
              </a:extLst>
            </p:cNvPr>
            <p:cNvSpPr/>
            <p:nvPr/>
          </p:nvSpPr>
          <p:spPr>
            <a:xfrm flipH="1">
              <a:off x="11431148" y="4089086"/>
              <a:ext cx="190499" cy="207337"/>
            </a:xfrm>
            <a:custGeom>
              <a:avLst/>
              <a:gdLst>
                <a:gd name="connsiteX0" fmla="*/ 387086 w 385784"/>
                <a:gd name="connsiteY0" fmla="*/ 12064 h 419882"/>
                <a:gd name="connsiteX1" fmla="*/ 388806 w 385784"/>
                <a:gd name="connsiteY1" fmla="*/ 408729 h 419882"/>
                <a:gd name="connsiteX2" fmla="*/ 369726 w 385784"/>
                <a:gd name="connsiteY2" fmla="*/ 419696 h 419882"/>
                <a:gd name="connsiteX3" fmla="*/ 11155 w 385784"/>
                <a:gd name="connsiteY3" fmla="*/ 225068 h 419882"/>
                <a:gd name="connsiteX4" fmla="*/ 11259 w 385784"/>
                <a:gd name="connsiteY4" fmla="*/ 199776 h 419882"/>
                <a:gd name="connsiteX5" fmla="*/ 366233 w 385784"/>
                <a:gd name="connsiteY5" fmla="*/ 4061 h 419882"/>
                <a:gd name="connsiteX6" fmla="*/ 387086 w 385784"/>
                <a:gd name="connsiteY6" fmla="*/ 12064 h 419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784" h="419882">
                  <a:moveTo>
                    <a:pt x="387086" y="12064"/>
                  </a:moveTo>
                  <a:lnTo>
                    <a:pt x="388806" y="408729"/>
                  </a:lnTo>
                  <a:cubicBezTo>
                    <a:pt x="389745" y="417374"/>
                    <a:pt x="377911" y="423153"/>
                    <a:pt x="369726" y="419696"/>
                  </a:cubicBezTo>
                  <a:lnTo>
                    <a:pt x="11155" y="225068"/>
                  </a:lnTo>
                  <a:cubicBezTo>
                    <a:pt x="-1148" y="216818"/>
                    <a:pt x="-627" y="207581"/>
                    <a:pt x="11259" y="199776"/>
                  </a:cubicBezTo>
                  <a:lnTo>
                    <a:pt x="366233" y="4061"/>
                  </a:lnTo>
                  <a:cubicBezTo>
                    <a:pt x="373323" y="-928"/>
                    <a:pt x="386148" y="3814"/>
                    <a:pt x="387086" y="12064"/>
                  </a:cubicBezTo>
                  <a:close/>
                </a:path>
              </a:pathLst>
            </a:custGeom>
            <a:solidFill>
              <a:srgbClr val="EBE711"/>
            </a:solidFill>
            <a:ln w="5200"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8A805347-85E5-43E0-8462-A5A6DBE5F754}"/>
                </a:ext>
              </a:extLst>
            </p:cNvPr>
            <p:cNvSpPr/>
            <p:nvPr/>
          </p:nvSpPr>
          <p:spPr>
            <a:xfrm flipH="1">
              <a:off x="11431509" y="3787427"/>
              <a:ext cx="190499" cy="207337"/>
            </a:xfrm>
            <a:custGeom>
              <a:avLst/>
              <a:gdLst>
                <a:gd name="connsiteX0" fmla="*/ 387086 w 385784"/>
                <a:gd name="connsiteY0" fmla="*/ 12055 h 419882"/>
                <a:gd name="connsiteX1" fmla="*/ 388806 w 385784"/>
                <a:gd name="connsiteY1" fmla="*/ 408721 h 419882"/>
                <a:gd name="connsiteX2" fmla="*/ 369726 w 385784"/>
                <a:gd name="connsiteY2" fmla="*/ 419687 h 419882"/>
                <a:gd name="connsiteX3" fmla="*/ 11155 w 385784"/>
                <a:gd name="connsiteY3" fmla="*/ 225059 h 419882"/>
                <a:gd name="connsiteX4" fmla="*/ 11259 w 385784"/>
                <a:gd name="connsiteY4" fmla="*/ 199768 h 419882"/>
                <a:gd name="connsiteX5" fmla="*/ 366233 w 385784"/>
                <a:gd name="connsiteY5" fmla="*/ 4053 h 419882"/>
                <a:gd name="connsiteX6" fmla="*/ 387086 w 385784"/>
                <a:gd name="connsiteY6" fmla="*/ 12055 h 419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784" h="419882">
                  <a:moveTo>
                    <a:pt x="387086" y="12055"/>
                  </a:moveTo>
                  <a:lnTo>
                    <a:pt x="388806" y="408721"/>
                  </a:lnTo>
                  <a:cubicBezTo>
                    <a:pt x="389745" y="417365"/>
                    <a:pt x="377911" y="423145"/>
                    <a:pt x="369726" y="419687"/>
                  </a:cubicBezTo>
                  <a:lnTo>
                    <a:pt x="11155" y="225059"/>
                  </a:lnTo>
                  <a:cubicBezTo>
                    <a:pt x="-1148" y="216810"/>
                    <a:pt x="-627" y="207572"/>
                    <a:pt x="11259" y="199768"/>
                  </a:cubicBezTo>
                  <a:lnTo>
                    <a:pt x="366233" y="4053"/>
                  </a:lnTo>
                  <a:cubicBezTo>
                    <a:pt x="373323" y="-936"/>
                    <a:pt x="386148" y="3855"/>
                    <a:pt x="387086" y="12055"/>
                  </a:cubicBezTo>
                  <a:close/>
                </a:path>
              </a:pathLst>
            </a:custGeom>
            <a:solidFill>
              <a:srgbClr val="F79520"/>
            </a:solidFill>
            <a:ln w="5200"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76D9D2CB-B347-4320-B24B-D261493BEC81}"/>
                </a:ext>
              </a:extLst>
            </p:cNvPr>
            <p:cNvSpPr/>
            <p:nvPr/>
          </p:nvSpPr>
          <p:spPr>
            <a:xfrm flipH="1">
              <a:off x="11427650" y="4386070"/>
              <a:ext cx="193073" cy="207337"/>
            </a:xfrm>
            <a:custGeom>
              <a:avLst/>
              <a:gdLst>
                <a:gd name="connsiteX0" fmla="*/ 372807 w 390997"/>
                <a:gd name="connsiteY0" fmla="*/ 419389 h 419882"/>
                <a:gd name="connsiteX1" fmla="*/ 8293 w 390997"/>
                <a:gd name="connsiteY1" fmla="*/ 224415 h 419882"/>
                <a:gd name="connsiteX2" fmla="*/ 7667 w 390997"/>
                <a:gd name="connsiteY2" fmla="*/ 203322 h 419882"/>
                <a:gd name="connsiteX3" fmla="*/ 363683 w 390997"/>
                <a:gd name="connsiteY3" fmla="*/ 4545 h 419882"/>
                <a:gd name="connsiteX4" fmla="*/ 386830 w 390997"/>
                <a:gd name="connsiteY4" fmla="*/ 17191 h 419882"/>
                <a:gd name="connsiteX5" fmla="*/ 390480 w 390997"/>
                <a:gd name="connsiteY5" fmla="*/ 406348 h 419882"/>
                <a:gd name="connsiteX6" fmla="*/ 372807 w 390997"/>
                <a:gd name="connsiteY6" fmla="*/ 419389 h 419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0997" h="419882">
                  <a:moveTo>
                    <a:pt x="372807" y="419389"/>
                  </a:moveTo>
                  <a:lnTo>
                    <a:pt x="8293" y="224415"/>
                  </a:lnTo>
                  <a:cubicBezTo>
                    <a:pt x="-101" y="220908"/>
                    <a:pt x="473" y="208312"/>
                    <a:pt x="7667" y="203322"/>
                  </a:cubicBezTo>
                  <a:lnTo>
                    <a:pt x="363683" y="4545"/>
                  </a:lnTo>
                  <a:cubicBezTo>
                    <a:pt x="377342" y="-1481"/>
                    <a:pt x="385579" y="3508"/>
                    <a:pt x="386830" y="17191"/>
                  </a:cubicBezTo>
                  <a:lnTo>
                    <a:pt x="390480" y="406348"/>
                  </a:lnTo>
                  <a:cubicBezTo>
                    <a:pt x="391522" y="414449"/>
                    <a:pt x="380835" y="422649"/>
                    <a:pt x="372807" y="419389"/>
                  </a:cubicBezTo>
                  <a:close/>
                </a:path>
              </a:pathLst>
            </a:custGeom>
            <a:solidFill>
              <a:srgbClr val="019247"/>
            </a:solidFill>
            <a:ln w="5200"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EB78FF28-7CE5-4DD7-BBC1-E818291C8A6A}"/>
                </a:ext>
              </a:extLst>
            </p:cNvPr>
            <p:cNvSpPr/>
            <p:nvPr/>
          </p:nvSpPr>
          <p:spPr>
            <a:xfrm flipH="1">
              <a:off x="11452591" y="4535339"/>
              <a:ext cx="190499" cy="207337"/>
            </a:xfrm>
            <a:custGeom>
              <a:avLst/>
              <a:gdLst>
                <a:gd name="connsiteX0" fmla="*/ 3908 w 385784"/>
                <a:gd name="connsiteY0" fmla="*/ 410671 h 419882"/>
                <a:gd name="connsiteX1" fmla="*/ 2187 w 385784"/>
                <a:gd name="connsiteY1" fmla="*/ 14006 h 419882"/>
                <a:gd name="connsiteX2" fmla="*/ 21268 w 385784"/>
                <a:gd name="connsiteY2" fmla="*/ 3040 h 419882"/>
                <a:gd name="connsiteX3" fmla="*/ 379838 w 385784"/>
                <a:gd name="connsiteY3" fmla="*/ 197668 h 419882"/>
                <a:gd name="connsiteX4" fmla="*/ 379734 w 385784"/>
                <a:gd name="connsiteY4" fmla="*/ 222959 h 419882"/>
                <a:gd name="connsiteX5" fmla="*/ 24761 w 385784"/>
                <a:gd name="connsiteY5" fmla="*/ 418674 h 419882"/>
                <a:gd name="connsiteX6" fmla="*/ 3908 w 385784"/>
                <a:gd name="connsiteY6" fmla="*/ 410671 h 419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784" h="419882">
                  <a:moveTo>
                    <a:pt x="3908" y="410671"/>
                  </a:moveTo>
                  <a:lnTo>
                    <a:pt x="2187" y="14006"/>
                  </a:lnTo>
                  <a:cubicBezTo>
                    <a:pt x="1249" y="5362"/>
                    <a:pt x="13083" y="-418"/>
                    <a:pt x="21268" y="3040"/>
                  </a:cubicBezTo>
                  <a:lnTo>
                    <a:pt x="379838" y="197668"/>
                  </a:lnTo>
                  <a:cubicBezTo>
                    <a:pt x="392142" y="205917"/>
                    <a:pt x="391620" y="215155"/>
                    <a:pt x="379734" y="222959"/>
                  </a:cubicBezTo>
                  <a:lnTo>
                    <a:pt x="24761" y="418674"/>
                  </a:lnTo>
                  <a:cubicBezTo>
                    <a:pt x="17671" y="423663"/>
                    <a:pt x="4846" y="418872"/>
                    <a:pt x="3908" y="410671"/>
                  </a:cubicBezTo>
                  <a:close/>
                </a:path>
              </a:pathLst>
            </a:custGeom>
            <a:solidFill>
              <a:srgbClr val="019247">
                <a:alpha val="70000"/>
              </a:srgbClr>
            </a:solidFill>
            <a:ln w="5200"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69A36BA7-8FD8-405D-B23C-A9851840F52D}"/>
                </a:ext>
              </a:extLst>
            </p:cNvPr>
            <p:cNvSpPr/>
            <p:nvPr/>
          </p:nvSpPr>
          <p:spPr>
            <a:xfrm flipH="1">
              <a:off x="11454162" y="4228311"/>
              <a:ext cx="190499" cy="207337"/>
            </a:xfrm>
            <a:custGeom>
              <a:avLst/>
              <a:gdLst>
                <a:gd name="connsiteX0" fmla="*/ 3908 w 385784"/>
                <a:gd name="connsiteY0" fmla="*/ 410672 h 419882"/>
                <a:gd name="connsiteX1" fmla="*/ 2187 w 385784"/>
                <a:gd name="connsiteY1" fmla="*/ 14006 h 419882"/>
                <a:gd name="connsiteX2" fmla="*/ 21268 w 385784"/>
                <a:gd name="connsiteY2" fmla="*/ 3040 h 419882"/>
                <a:gd name="connsiteX3" fmla="*/ 379838 w 385784"/>
                <a:gd name="connsiteY3" fmla="*/ 197668 h 419882"/>
                <a:gd name="connsiteX4" fmla="*/ 379734 w 385784"/>
                <a:gd name="connsiteY4" fmla="*/ 222959 h 419882"/>
                <a:gd name="connsiteX5" fmla="*/ 24761 w 385784"/>
                <a:gd name="connsiteY5" fmla="*/ 418674 h 419882"/>
                <a:gd name="connsiteX6" fmla="*/ 3908 w 385784"/>
                <a:gd name="connsiteY6" fmla="*/ 410672 h 419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784" h="419882">
                  <a:moveTo>
                    <a:pt x="3908" y="410672"/>
                  </a:moveTo>
                  <a:lnTo>
                    <a:pt x="2187" y="14006"/>
                  </a:lnTo>
                  <a:cubicBezTo>
                    <a:pt x="1249" y="5362"/>
                    <a:pt x="13083" y="-418"/>
                    <a:pt x="21268" y="3040"/>
                  </a:cubicBezTo>
                  <a:lnTo>
                    <a:pt x="379838" y="197668"/>
                  </a:lnTo>
                  <a:cubicBezTo>
                    <a:pt x="392142" y="205917"/>
                    <a:pt x="391620" y="215155"/>
                    <a:pt x="379734" y="222959"/>
                  </a:cubicBezTo>
                  <a:lnTo>
                    <a:pt x="24761" y="418674"/>
                  </a:lnTo>
                  <a:cubicBezTo>
                    <a:pt x="17671" y="423663"/>
                    <a:pt x="4898" y="418872"/>
                    <a:pt x="3908" y="410672"/>
                  </a:cubicBezTo>
                  <a:close/>
                </a:path>
              </a:pathLst>
            </a:custGeom>
            <a:solidFill>
              <a:srgbClr val="EBE711">
                <a:alpha val="70000"/>
              </a:srgbClr>
            </a:solidFill>
            <a:ln w="5200"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162E11FF-8D14-4EA4-86E0-4A16186D1124}"/>
                </a:ext>
              </a:extLst>
            </p:cNvPr>
            <p:cNvSpPr/>
            <p:nvPr/>
          </p:nvSpPr>
          <p:spPr>
            <a:xfrm flipH="1">
              <a:off x="11711705" y="4370853"/>
              <a:ext cx="193073" cy="207337"/>
            </a:xfrm>
            <a:custGeom>
              <a:avLst/>
              <a:gdLst>
                <a:gd name="connsiteX0" fmla="*/ 19879 w 390997"/>
                <a:gd name="connsiteY0" fmla="*/ 2759 h 419882"/>
                <a:gd name="connsiteX1" fmla="*/ 384392 w 390997"/>
                <a:gd name="connsiteY1" fmla="*/ 197732 h 419882"/>
                <a:gd name="connsiteX2" fmla="*/ 385018 w 390997"/>
                <a:gd name="connsiteY2" fmla="*/ 218825 h 419882"/>
                <a:gd name="connsiteX3" fmla="*/ 29002 w 390997"/>
                <a:gd name="connsiteY3" fmla="*/ 417652 h 419882"/>
                <a:gd name="connsiteX4" fmla="*/ 5855 w 390997"/>
                <a:gd name="connsiteY4" fmla="*/ 405006 h 419882"/>
                <a:gd name="connsiteX5" fmla="*/ 2205 w 390997"/>
                <a:gd name="connsiteY5" fmla="*/ 15849 h 419882"/>
                <a:gd name="connsiteX6" fmla="*/ 19879 w 390997"/>
                <a:gd name="connsiteY6" fmla="*/ 2759 h 419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0997" h="419882">
                  <a:moveTo>
                    <a:pt x="19879" y="2759"/>
                  </a:moveTo>
                  <a:lnTo>
                    <a:pt x="384392" y="197732"/>
                  </a:lnTo>
                  <a:cubicBezTo>
                    <a:pt x="392786" y="201239"/>
                    <a:pt x="392212" y="213836"/>
                    <a:pt x="385018" y="218825"/>
                  </a:cubicBezTo>
                  <a:lnTo>
                    <a:pt x="29002" y="417652"/>
                  </a:lnTo>
                  <a:cubicBezTo>
                    <a:pt x="15343" y="423678"/>
                    <a:pt x="7106" y="418689"/>
                    <a:pt x="5855" y="405006"/>
                  </a:cubicBezTo>
                  <a:lnTo>
                    <a:pt x="2205" y="15849"/>
                  </a:lnTo>
                  <a:cubicBezTo>
                    <a:pt x="1163" y="7649"/>
                    <a:pt x="11850" y="-502"/>
                    <a:pt x="19879" y="2759"/>
                  </a:cubicBezTo>
                  <a:close/>
                </a:path>
              </a:pathLst>
            </a:custGeom>
            <a:solidFill>
              <a:srgbClr val="EBE711">
                <a:alpha val="35000"/>
              </a:srgbClr>
            </a:solidFill>
            <a:ln w="5200"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D6D987B6-21A2-434E-9EA1-A59E0E96136F}"/>
                </a:ext>
              </a:extLst>
            </p:cNvPr>
            <p:cNvSpPr/>
            <p:nvPr/>
          </p:nvSpPr>
          <p:spPr>
            <a:xfrm flipH="1">
              <a:off x="11691076" y="4233490"/>
              <a:ext cx="190499" cy="207337"/>
            </a:xfrm>
            <a:custGeom>
              <a:avLst/>
              <a:gdLst>
                <a:gd name="connsiteX0" fmla="*/ 387086 w 385784"/>
                <a:gd name="connsiteY0" fmla="*/ 12064 h 419882"/>
                <a:gd name="connsiteX1" fmla="*/ 388806 w 385784"/>
                <a:gd name="connsiteY1" fmla="*/ 408729 h 419882"/>
                <a:gd name="connsiteX2" fmla="*/ 369726 w 385784"/>
                <a:gd name="connsiteY2" fmla="*/ 419696 h 419882"/>
                <a:gd name="connsiteX3" fmla="*/ 11155 w 385784"/>
                <a:gd name="connsiteY3" fmla="*/ 225068 h 419882"/>
                <a:gd name="connsiteX4" fmla="*/ 11259 w 385784"/>
                <a:gd name="connsiteY4" fmla="*/ 199776 h 419882"/>
                <a:gd name="connsiteX5" fmla="*/ 366233 w 385784"/>
                <a:gd name="connsiteY5" fmla="*/ 4061 h 419882"/>
                <a:gd name="connsiteX6" fmla="*/ 387086 w 385784"/>
                <a:gd name="connsiteY6" fmla="*/ 12064 h 419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784" h="419882">
                  <a:moveTo>
                    <a:pt x="387086" y="12064"/>
                  </a:moveTo>
                  <a:lnTo>
                    <a:pt x="388806" y="408729"/>
                  </a:lnTo>
                  <a:cubicBezTo>
                    <a:pt x="389745" y="417374"/>
                    <a:pt x="377911" y="423153"/>
                    <a:pt x="369726" y="419696"/>
                  </a:cubicBezTo>
                  <a:lnTo>
                    <a:pt x="11155" y="225068"/>
                  </a:lnTo>
                  <a:cubicBezTo>
                    <a:pt x="-1148" y="216818"/>
                    <a:pt x="-627" y="207581"/>
                    <a:pt x="11259" y="199776"/>
                  </a:cubicBezTo>
                  <a:lnTo>
                    <a:pt x="366233" y="4061"/>
                  </a:lnTo>
                  <a:cubicBezTo>
                    <a:pt x="373323" y="-928"/>
                    <a:pt x="386096" y="3814"/>
                    <a:pt x="387086" y="12064"/>
                  </a:cubicBezTo>
                  <a:close/>
                </a:path>
              </a:pathLst>
            </a:custGeom>
            <a:solidFill>
              <a:srgbClr val="EBE711">
                <a:alpha val="50000"/>
              </a:srgbClr>
            </a:solidFill>
            <a:ln w="5200"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96556766-6601-4231-A08F-B6FA06CF4E4B}"/>
                </a:ext>
              </a:extLst>
            </p:cNvPr>
            <p:cNvSpPr/>
            <p:nvPr/>
          </p:nvSpPr>
          <p:spPr>
            <a:xfrm flipH="1">
              <a:off x="11689532" y="4535640"/>
              <a:ext cx="193073" cy="207337"/>
            </a:xfrm>
            <a:custGeom>
              <a:avLst/>
              <a:gdLst>
                <a:gd name="connsiteX0" fmla="*/ 392299 w 390997"/>
                <a:gd name="connsiteY0" fmla="*/ 12064 h 419882"/>
                <a:gd name="connsiteX1" fmla="*/ 388806 w 390997"/>
                <a:gd name="connsiteY1" fmla="*/ 408729 h 419882"/>
                <a:gd name="connsiteX2" fmla="*/ 369726 w 390997"/>
                <a:gd name="connsiteY2" fmla="*/ 419696 h 419882"/>
                <a:gd name="connsiteX3" fmla="*/ 11155 w 390997"/>
                <a:gd name="connsiteY3" fmla="*/ 225068 h 419882"/>
                <a:gd name="connsiteX4" fmla="*/ 11259 w 390997"/>
                <a:gd name="connsiteY4" fmla="*/ 199776 h 419882"/>
                <a:gd name="connsiteX5" fmla="*/ 366233 w 390997"/>
                <a:gd name="connsiteY5" fmla="*/ 4061 h 419882"/>
                <a:gd name="connsiteX6" fmla="*/ 392299 w 390997"/>
                <a:gd name="connsiteY6" fmla="*/ 12064 h 419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0997" h="419882">
                  <a:moveTo>
                    <a:pt x="392299" y="12064"/>
                  </a:moveTo>
                  <a:lnTo>
                    <a:pt x="388806" y="408729"/>
                  </a:lnTo>
                  <a:cubicBezTo>
                    <a:pt x="389745" y="417374"/>
                    <a:pt x="377911" y="423153"/>
                    <a:pt x="369726" y="419696"/>
                  </a:cubicBezTo>
                  <a:lnTo>
                    <a:pt x="11155" y="225068"/>
                  </a:lnTo>
                  <a:cubicBezTo>
                    <a:pt x="-1148" y="216818"/>
                    <a:pt x="-627" y="207581"/>
                    <a:pt x="11259" y="199776"/>
                  </a:cubicBezTo>
                  <a:lnTo>
                    <a:pt x="366233" y="4061"/>
                  </a:lnTo>
                  <a:cubicBezTo>
                    <a:pt x="373323" y="-928"/>
                    <a:pt x="391361" y="3814"/>
                    <a:pt x="392299" y="12064"/>
                  </a:cubicBezTo>
                  <a:close/>
                </a:path>
              </a:pathLst>
            </a:custGeom>
            <a:solidFill>
              <a:srgbClr val="019247">
                <a:alpha val="50000"/>
              </a:srgbClr>
            </a:solidFill>
            <a:ln w="5200"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A1F8F1CD-4ECE-4E55-A68A-6C160AF874FD}"/>
                </a:ext>
              </a:extLst>
            </p:cNvPr>
            <p:cNvSpPr/>
            <p:nvPr/>
          </p:nvSpPr>
          <p:spPr>
            <a:xfrm flipH="1">
              <a:off x="11424922" y="5319840"/>
              <a:ext cx="195648" cy="209776"/>
            </a:xfrm>
            <a:custGeom>
              <a:avLst/>
              <a:gdLst>
                <a:gd name="connsiteX0" fmla="*/ 374582 w 396210"/>
                <a:gd name="connsiteY0" fmla="*/ 421071 h 424822"/>
                <a:gd name="connsiteX1" fmla="*/ 10068 w 396210"/>
                <a:gd name="connsiteY1" fmla="*/ 226097 h 424822"/>
                <a:gd name="connsiteX2" fmla="*/ 9443 w 396210"/>
                <a:gd name="connsiteY2" fmla="*/ 205005 h 424822"/>
                <a:gd name="connsiteX3" fmla="*/ 365459 w 396210"/>
                <a:gd name="connsiteY3" fmla="*/ 6227 h 424822"/>
                <a:gd name="connsiteX4" fmla="*/ 388606 w 396210"/>
                <a:gd name="connsiteY4" fmla="*/ 18873 h 424822"/>
                <a:gd name="connsiteX5" fmla="*/ 392255 w 396210"/>
                <a:gd name="connsiteY5" fmla="*/ 408030 h 424822"/>
                <a:gd name="connsiteX6" fmla="*/ 374582 w 396210"/>
                <a:gd name="connsiteY6" fmla="*/ 421071 h 424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210" h="424822">
                  <a:moveTo>
                    <a:pt x="374582" y="421071"/>
                  </a:moveTo>
                  <a:lnTo>
                    <a:pt x="10068" y="226097"/>
                  </a:lnTo>
                  <a:cubicBezTo>
                    <a:pt x="1675" y="222590"/>
                    <a:pt x="2248" y="209994"/>
                    <a:pt x="9443" y="205005"/>
                  </a:cubicBezTo>
                  <a:lnTo>
                    <a:pt x="365459" y="6227"/>
                  </a:lnTo>
                  <a:cubicBezTo>
                    <a:pt x="379118" y="201"/>
                    <a:pt x="387355" y="5190"/>
                    <a:pt x="388606" y="18873"/>
                  </a:cubicBezTo>
                  <a:lnTo>
                    <a:pt x="392255" y="408030"/>
                  </a:lnTo>
                  <a:cubicBezTo>
                    <a:pt x="393298" y="416181"/>
                    <a:pt x="382610" y="424381"/>
                    <a:pt x="374582" y="421071"/>
                  </a:cubicBezTo>
                  <a:close/>
                </a:path>
              </a:pathLst>
            </a:custGeom>
            <a:solidFill>
              <a:srgbClr val="41C4E0"/>
            </a:solidFill>
            <a:ln w="9525"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70FC5B10-9BCD-4D03-BC75-A1F1E169DB42}"/>
                </a:ext>
              </a:extLst>
            </p:cNvPr>
            <p:cNvSpPr/>
            <p:nvPr/>
          </p:nvSpPr>
          <p:spPr>
            <a:xfrm flipH="1">
              <a:off x="11449864" y="5469134"/>
              <a:ext cx="193073" cy="209776"/>
            </a:xfrm>
            <a:custGeom>
              <a:avLst/>
              <a:gdLst>
                <a:gd name="connsiteX0" fmla="*/ 5683 w 390997"/>
                <a:gd name="connsiteY0" fmla="*/ 412354 h 424822"/>
                <a:gd name="connsiteX1" fmla="*/ 3963 w 390997"/>
                <a:gd name="connsiteY1" fmla="*/ 15689 h 424822"/>
                <a:gd name="connsiteX2" fmla="*/ 23043 w 390997"/>
                <a:gd name="connsiteY2" fmla="*/ 4722 h 424822"/>
                <a:gd name="connsiteX3" fmla="*/ 381614 w 390997"/>
                <a:gd name="connsiteY3" fmla="*/ 199350 h 424822"/>
                <a:gd name="connsiteX4" fmla="*/ 381510 w 390997"/>
                <a:gd name="connsiteY4" fmla="*/ 224642 h 424822"/>
                <a:gd name="connsiteX5" fmla="*/ 26536 w 390997"/>
                <a:gd name="connsiteY5" fmla="*/ 420356 h 424822"/>
                <a:gd name="connsiteX6" fmla="*/ 5683 w 390997"/>
                <a:gd name="connsiteY6" fmla="*/ 412354 h 424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0997" h="424822">
                  <a:moveTo>
                    <a:pt x="5683" y="412354"/>
                  </a:moveTo>
                  <a:lnTo>
                    <a:pt x="3963" y="15689"/>
                  </a:lnTo>
                  <a:cubicBezTo>
                    <a:pt x="3024" y="7044"/>
                    <a:pt x="14858" y="1264"/>
                    <a:pt x="23043" y="4722"/>
                  </a:cubicBezTo>
                  <a:lnTo>
                    <a:pt x="381614" y="199350"/>
                  </a:lnTo>
                  <a:cubicBezTo>
                    <a:pt x="393917" y="207599"/>
                    <a:pt x="393396" y="216837"/>
                    <a:pt x="381510" y="224642"/>
                  </a:cubicBezTo>
                  <a:lnTo>
                    <a:pt x="26536" y="420356"/>
                  </a:lnTo>
                  <a:cubicBezTo>
                    <a:pt x="19446" y="425346"/>
                    <a:pt x="6673" y="420554"/>
                    <a:pt x="5683" y="412354"/>
                  </a:cubicBezTo>
                  <a:close/>
                </a:path>
              </a:pathLst>
            </a:custGeom>
            <a:solidFill>
              <a:srgbClr val="41C4E0">
                <a:alpha val="70000"/>
              </a:srgbClr>
            </a:solidFill>
            <a:ln w="9525"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E4CB0B66-F985-49BA-9C0D-01389B500C05}"/>
                </a:ext>
              </a:extLst>
            </p:cNvPr>
            <p:cNvSpPr/>
            <p:nvPr/>
          </p:nvSpPr>
          <p:spPr>
            <a:xfrm flipH="1">
              <a:off x="11451409" y="5159666"/>
              <a:ext cx="193073" cy="209776"/>
            </a:xfrm>
            <a:custGeom>
              <a:avLst/>
              <a:gdLst>
                <a:gd name="connsiteX0" fmla="*/ 5683 w 390997"/>
                <a:gd name="connsiteY0" fmla="*/ 412354 h 424822"/>
                <a:gd name="connsiteX1" fmla="*/ 3963 w 390997"/>
                <a:gd name="connsiteY1" fmla="*/ 15689 h 424822"/>
                <a:gd name="connsiteX2" fmla="*/ 23043 w 390997"/>
                <a:gd name="connsiteY2" fmla="*/ 4722 h 424822"/>
                <a:gd name="connsiteX3" fmla="*/ 381614 w 390997"/>
                <a:gd name="connsiteY3" fmla="*/ 199350 h 424822"/>
                <a:gd name="connsiteX4" fmla="*/ 381510 w 390997"/>
                <a:gd name="connsiteY4" fmla="*/ 224642 h 424822"/>
                <a:gd name="connsiteX5" fmla="*/ 26536 w 390997"/>
                <a:gd name="connsiteY5" fmla="*/ 420356 h 424822"/>
                <a:gd name="connsiteX6" fmla="*/ 5683 w 390997"/>
                <a:gd name="connsiteY6" fmla="*/ 412354 h 424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0997" h="424822">
                  <a:moveTo>
                    <a:pt x="5683" y="412354"/>
                  </a:moveTo>
                  <a:lnTo>
                    <a:pt x="3963" y="15689"/>
                  </a:lnTo>
                  <a:cubicBezTo>
                    <a:pt x="3024" y="7044"/>
                    <a:pt x="14858" y="1264"/>
                    <a:pt x="23043" y="4722"/>
                  </a:cubicBezTo>
                  <a:lnTo>
                    <a:pt x="381614" y="199350"/>
                  </a:lnTo>
                  <a:cubicBezTo>
                    <a:pt x="393917" y="207599"/>
                    <a:pt x="393396" y="216837"/>
                    <a:pt x="381510" y="224642"/>
                  </a:cubicBezTo>
                  <a:lnTo>
                    <a:pt x="26536" y="420356"/>
                  </a:lnTo>
                  <a:cubicBezTo>
                    <a:pt x="19446" y="425296"/>
                    <a:pt x="6621" y="420554"/>
                    <a:pt x="5683" y="412354"/>
                  </a:cubicBezTo>
                  <a:close/>
                </a:path>
              </a:pathLst>
            </a:custGeom>
            <a:solidFill>
              <a:srgbClr val="92278D">
                <a:alpha val="70000"/>
              </a:srgbClr>
            </a:solidFill>
            <a:ln w="9525"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A2E51315-2A83-4966-AF20-7BE4FF86212C}"/>
                </a:ext>
              </a:extLst>
            </p:cNvPr>
            <p:cNvSpPr/>
            <p:nvPr/>
          </p:nvSpPr>
          <p:spPr>
            <a:xfrm flipH="1">
              <a:off x="11708977" y="5309526"/>
              <a:ext cx="195648" cy="209776"/>
            </a:xfrm>
            <a:custGeom>
              <a:avLst/>
              <a:gdLst>
                <a:gd name="connsiteX0" fmla="*/ 21654 w 396210"/>
                <a:gd name="connsiteY0" fmla="*/ 4441 h 424822"/>
                <a:gd name="connsiteX1" fmla="*/ 386168 w 396210"/>
                <a:gd name="connsiteY1" fmla="*/ 199414 h 424822"/>
                <a:gd name="connsiteX2" fmla="*/ 386793 w 396210"/>
                <a:gd name="connsiteY2" fmla="*/ 220507 h 424822"/>
                <a:gd name="connsiteX3" fmla="*/ 30777 w 396210"/>
                <a:gd name="connsiteY3" fmla="*/ 419285 h 424822"/>
                <a:gd name="connsiteX4" fmla="*/ 7630 w 396210"/>
                <a:gd name="connsiteY4" fmla="*/ 406639 h 424822"/>
                <a:gd name="connsiteX5" fmla="*/ 3981 w 396210"/>
                <a:gd name="connsiteY5" fmla="*/ 17482 h 424822"/>
                <a:gd name="connsiteX6" fmla="*/ 21654 w 396210"/>
                <a:gd name="connsiteY6" fmla="*/ 4441 h 424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210" h="424822">
                  <a:moveTo>
                    <a:pt x="21654" y="4441"/>
                  </a:moveTo>
                  <a:lnTo>
                    <a:pt x="386168" y="199414"/>
                  </a:lnTo>
                  <a:cubicBezTo>
                    <a:pt x="394561" y="202922"/>
                    <a:pt x="393988" y="215518"/>
                    <a:pt x="386793" y="220507"/>
                  </a:cubicBezTo>
                  <a:lnTo>
                    <a:pt x="30777" y="419285"/>
                  </a:lnTo>
                  <a:cubicBezTo>
                    <a:pt x="17118" y="425311"/>
                    <a:pt x="8881" y="420322"/>
                    <a:pt x="7630" y="406639"/>
                  </a:cubicBezTo>
                  <a:lnTo>
                    <a:pt x="3981" y="17482"/>
                  </a:lnTo>
                  <a:cubicBezTo>
                    <a:pt x="2938" y="9331"/>
                    <a:pt x="13625" y="1181"/>
                    <a:pt x="21654" y="4441"/>
                  </a:cubicBezTo>
                  <a:close/>
                </a:path>
              </a:pathLst>
            </a:custGeom>
            <a:solidFill>
              <a:srgbClr val="92278D">
                <a:alpha val="35000"/>
              </a:srgbClr>
            </a:solidFill>
            <a:ln w="9525"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7F4AEE62-3491-434C-875D-0DDCB2D4624B}"/>
                </a:ext>
              </a:extLst>
            </p:cNvPr>
            <p:cNvSpPr/>
            <p:nvPr/>
          </p:nvSpPr>
          <p:spPr>
            <a:xfrm flipH="1">
              <a:off x="11688349" y="5159957"/>
              <a:ext cx="193073" cy="209776"/>
            </a:xfrm>
            <a:custGeom>
              <a:avLst/>
              <a:gdLst>
                <a:gd name="connsiteX0" fmla="*/ 388861 w 390997"/>
                <a:gd name="connsiteY0" fmla="*/ 13716 h 424822"/>
                <a:gd name="connsiteX1" fmla="*/ 390582 w 390997"/>
                <a:gd name="connsiteY1" fmla="*/ 410381 h 424822"/>
                <a:gd name="connsiteX2" fmla="*/ 371501 w 390997"/>
                <a:gd name="connsiteY2" fmla="*/ 421348 h 424822"/>
                <a:gd name="connsiteX3" fmla="*/ 12930 w 390997"/>
                <a:gd name="connsiteY3" fmla="*/ 226720 h 424822"/>
                <a:gd name="connsiteX4" fmla="*/ 13035 w 390997"/>
                <a:gd name="connsiteY4" fmla="*/ 201428 h 424822"/>
                <a:gd name="connsiteX5" fmla="*/ 368008 w 390997"/>
                <a:gd name="connsiteY5" fmla="*/ 5714 h 424822"/>
                <a:gd name="connsiteX6" fmla="*/ 388861 w 390997"/>
                <a:gd name="connsiteY6" fmla="*/ 13716 h 424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0997" h="424822">
                  <a:moveTo>
                    <a:pt x="388861" y="13716"/>
                  </a:moveTo>
                  <a:lnTo>
                    <a:pt x="390582" y="410381"/>
                  </a:lnTo>
                  <a:cubicBezTo>
                    <a:pt x="391520" y="419026"/>
                    <a:pt x="379686" y="424805"/>
                    <a:pt x="371501" y="421348"/>
                  </a:cubicBezTo>
                  <a:lnTo>
                    <a:pt x="12930" y="226720"/>
                  </a:lnTo>
                  <a:cubicBezTo>
                    <a:pt x="627" y="218471"/>
                    <a:pt x="1148" y="209233"/>
                    <a:pt x="13035" y="201428"/>
                  </a:cubicBezTo>
                  <a:lnTo>
                    <a:pt x="368008" y="5714"/>
                  </a:lnTo>
                  <a:cubicBezTo>
                    <a:pt x="375150" y="774"/>
                    <a:pt x="387923" y="5516"/>
                    <a:pt x="388861" y="13716"/>
                  </a:cubicBezTo>
                  <a:close/>
                </a:path>
              </a:pathLst>
            </a:custGeom>
            <a:solidFill>
              <a:srgbClr val="92278D">
                <a:alpha val="50000"/>
              </a:srgbClr>
            </a:solidFill>
            <a:ln w="9525"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42D7B32F-B277-428F-B4D2-7584461EDC40}"/>
                </a:ext>
              </a:extLst>
            </p:cNvPr>
            <p:cNvSpPr/>
            <p:nvPr/>
          </p:nvSpPr>
          <p:spPr>
            <a:xfrm flipH="1">
              <a:off x="11686779" y="5469435"/>
              <a:ext cx="193073" cy="209776"/>
            </a:xfrm>
            <a:custGeom>
              <a:avLst/>
              <a:gdLst>
                <a:gd name="connsiteX0" fmla="*/ 388861 w 390997"/>
                <a:gd name="connsiteY0" fmla="*/ 13746 h 424822"/>
                <a:gd name="connsiteX1" fmla="*/ 390582 w 390997"/>
                <a:gd name="connsiteY1" fmla="*/ 410411 h 424822"/>
                <a:gd name="connsiteX2" fmla="*/ 371501 w 390997"/>
                <a:gd name="connsiteY2" fmla="*/ 421378 h 424822"/>
                <a:gd name="connsiteX3" fmla="*/ 12930 w 390997"/>
                <a:gd name="connsiteY3" fmla="*/ 226750 h 424822"/>
                <a:gd name="connsiteX4" fmla="*/ 13035 w 390997"/>
                <a:gd name="connsiteY4" fmla="*/ 201458 h 424822"/>
                <a:gd name="connsiteX5" fmla="*/ 368008 w 390997"/>
                <a:gd name="connsiteY5" fmla="*/ 5744 h 424822"/>
                <a:gd name="connsiteX6" fmla="*/ 388861 w 390997"/>
                <a:gd name="connsiteY6" fmla="*/ 13746 h 424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0997" h="424822">
                  <a:moveTo>
                    <a:pt x="388861" y="13746"/>
                  </a:moveTo>
                  <a:lnTo>
                    <a:pt x="390582" y="410411"/>
                  </a:lnTo>
                  <a:cubicBezTo>
                    <a:pt x="391520" y="419056"/>
                    <a:pt x="379686" y="424835"/>
                    <a:pt x="371501" y="421378"/>
                  </a:cubicBezTo>
                  <a:lnTo>
                    <a:pt x="12930" y="226750"/>
                  </a:lnTo>
                  <a:cubicBezTo>
                    <a:pt x="627" y="218501"/>
                    <a:pt x="1148" y="209263"/>
                    <a:pt x="13035" y="201458"/>
                  </a:cubicBezTo>
                  <a:lnTo>
                    <a:pt x="368008" y="5744"/>
                  </a:lnTo>
                  <a:cubicBezTo>
                    <a:pt x="375098" y="754"/>
                    <a:pt x="387871" y="5497"/>
                    <a:pt x="388861" y="13746"/>
                  </a:cubicBezTo>
                  <a:close/>
                </a:path>
              </a:pathLst>
            </a:custGeom>
            <a:solidFill>
              <a:srgbClr val="41C4E0">
                <a:alpha val="50000"/>
              </a:srgbClr>
            </a:solidFill>
            <a:ln w="9525"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1681D3B9-6F86-4E4A-985F-D7CEE78EAC04}"/>
                </a:ext>
              </a:extLst>
            </p:cNvPr>
            <p:cNvSpPr/>
            <p:nvPr/>
          </p:nvSpPr>
          <p:spPr>
            <a:xfrm flipH="1">
              <a:off x="11687372" y="4844870"/>
              <a:ext cx="193073" cy="207337"/>
            </a:xfrm>
            <a:custGeom>
              <a:avLst/>
              <a:gdLst>
                <a:gd name="connsiteX0" fmla="*/ 372807 w 390997"/>
                <a:gd name="connsiteY0" fmla="*/ 419389 h 419882"/>
                <a:gd name="connsiteX1" fmla="*/ 8293 w 390997"/>
                <a:gd name="connsiteY1" fmla="*/ 224415 h 419882"/>
                <a:gd name="connsiteX2" fmla="*/ 7667 w 390997"/>
                <a:gd name="connsiteY2" fmla="*/ 203323 h 419882"/>
                <a:gd name="connsiteX3" fmla="*/ 363683 w 390997"/>
                <a:gd name="connsiteY3" fmla="*/ 4545 h 419882"/>
                <a:gd name="connsiteX4" fmla="*/ 386830 w 390997"/>
                <a:gd name="connsiteY4" fmla="*/ 17191 h 419882"/>
                <a:gd name="connsiteX5" fmla="*/ 390480 w 390997"/>
                <a:gd name="connsiteY5" fmla="*/ 406348 h 419882"/>
                <a:gd name="connsiteX6" fmla="*/ 372807 w 390997"/>
                <a:gd name="connsiteY6" fmla="*/ 419389 h 419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0997" h="419882">
                  <a:moveTo>
                    <a:pt x="372807" y="419389"/>
                  </a:moveTo>
                  <a:lnTo>
                    <a:pt x="8293" y="224415"/>
                  </a:lnTo>
                  <a:cubicBezTo>
                    <a:pt x="-101" y="220908"/>
                    <a:pt x="473" y="208311"/>
                    <a:pt x="7667" y="203323"/>
                  </a:cubicBezTo>
                  <a:lnTo>
                    <a:pt x="363683" y="4545"/>
                  </a:lnTo>
                  <a:cubicBezTo>
                    <a:pt x="377342" y="-1481"/>
                    <a:pt x="385579" y="3508"/>
                    <a:pt x="386830" y="17191"/>
                  </a:cubicBezTo>
                  <a:lnTo>
                    <a:pt x="390480" y="406348"/>
                  </a:lnTo>
                  <a:cubicBezTo>
                    <a:pt x="391522" y="414449"/>
                    <a:pt x="380835" y="422649"/>
                    <a:pt x="372807" y="419389"/>
                  </a:cubicBezTo>
                  <a:close/>
                </a:path>
              </a:pathLst>
            </a:custGeom>
            <a:solidFill>
              <a:srgbClr val="3B549A">
                <a:alpha val="50000"/>
              </a:srgbClr>
            </a:solidFill>
            <a:ln w="5200"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A54C9957-6DBC-4FA8-BF2F-C4375DCC2F42}"/>
                </a:ext>
              </a:extLst>
            </p:cNvPr>
            <p:cNvSpPr/>
            <p:nvPr/>
          </p:nvSpPr>
          <p:spPr>
            <a:xfrm flipH="1">
              <a:off x="11712314" y="4994139"/>
              <a:ext cx="190499" cy="207337"/>
            </a:xfrm>
            <a:custGeom>
              <a:avLst/>
              <a:gdLst>
                <a:gd name="connsiteX0" fmla="*/ 3908 w 385784"/>
                <a:gd name="connsiteY0" fmla="*/ 410672 h 419882"/>
                <a:gd name="connsiteX1" fmla="*/ 2187 w 385784"/>
                <a:gd name="connsiteY1" fmla="*/ 14006 h 419882"/>
                <a:gd name="connsiteX2" fmla="*/ 21268 w 385784"/>
                <a:gd name="connsiteY2" fmla="*/ 3040 h 419882"/>
                <a:gd name="connsiteX3" fmla="*/ 379838 w 385784"/>
                <a:gd name="connsiteY3" fmla="*/ 197668 h 419882"/>
                <a:gd name="connsiteX4" fmla="*/ 379734 w 385784"/>
                <a:gd name="connsiteY4" fmla="*/ 222960 h 419882"/>
                <a:gd name="connsiteX5" fmla="*/ 24656 w 385784"/>
                <a:gd name="connsiteY5" fmla="*/ 418674 h 419882"/>
                <a:gd name="connsiteX6" fmla="*/ 3908 w 385784"/>
                <a:gd name="connsiteY6" fmla="*/ 410672 h 419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784" h="419882">
                  <a:moveTo>
                    <a:pt x="3908" y="410672"/>
                  </a:moveTo>
                  <a:lnTo>
                    <a:pt x="2187" y="14006"/>
                  </a:lnTo>
                  <a:cubicBezTo>
                    <a:pt x="1249" y="5362"/>
                    <a:pt x="13083" y="-418"/>
                    <a:pt x="21268" y="3040"/>
                  </a:cubicBezTo>
                  <a:lnTo>
                    <a:pt x="379838" y="197668"/>
                  </a:lnTo>
                  <a:cubicBezTo>
                    <a:pt x="392142" y="205917"/>
                    <a:pt x="391621" y="215155"/>
                    <a:pt x="379734" y="222960"/>
                  </a:cubicBezTo>
                  <a:lnTo>
                    <a:pt x="24656" y="418674"/>
                  </a:lnTo>
                  <a:cubicBezTo>
                    <a:pt x="17619" y="423663"/>
                    <a:pt x="4846" y="418872"/>
                    <a:pt x="3908" y="410672"/>
                  </a:cubicBezTo>
                  <a:close/>
                </a:path>
              </a:pathLst>
            </a:custGeom>
            <a:solidFill>
              <a:srgbClr val="3B549A">
                <a:alpha val="35000"/>
              </a:srgbClr>
            </a:solidFill>
            <a:ln w="5200"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85ADFDD6-A555-4375-A33E-C941B8FDBAF9}"/>
                </a:ext>
              </a:extLst>
            </p:cNvPr>
            <p:cNvSpPr/>
            <p:nvPr/>
          </p:nvSpPr>
          <p:spPr>
            <a:xfrm flipH="1">
              <a:off x="11713884" y="4689549"/>
              <a:ext cx="190499" cy="207337"/>
            </a:xfrm>
            <a:custGeom>
              <a:avLst/>
              <a:gdLst>
                <a:gd name="connsiteX0" fmla="*/ 3908 w 385784"/>
                <a:gd name="connsiteY0" fmla="*/ 410672 h 419882"/>
                <a:gd name="connsiteX1" fmla="*/ 2187 w 385784"/>
                <a:gd name="connsiteY1" fmla="*/ 14006 h 419882"/>
                <a:gd name="connsiteX2" fmla="*/ 21268 w 385784"/>
                <a:gd name="connsiteY2" fmla="*/ 3040 h 419882"/>
                <a:gd name="connsiteX3" fmla="*/ 379838 w 385784"/>
                <a:gd name="connsiteY3" fmla="*/ 197668 h 419882"/>
                <a:gd name="connsiteX4" fmla="*/ 379734 w 385784"/>
                <a:gd name="connsiteY4" fmla="*/ 222959 h 419882"/>
                <a:gd name="connsiteX5" fmla="*/ 24709 w 385784"/>
                <a:gd name="connsiteY5" fmla="*/ 418674 h 419882"/>
                <a:gd name="connsiteX6" fmla="*/ 3908 w 385784"/>
                <a:gd name="connsiteY6" fmla="*/ 410672 h 419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784" h="419882">
                  <a:moveTo>
                    <a:pt x="3908" y="410672"/>
                  </a:moveTo>
                  <a:lnTo>
                    <a:pt x="2187" y="14006"/>
                  </a:lnTo>
                  <a:cubicBezTo>
                    <a:pt x="1249" y="5362"/>
                    <a:pt x="13083" y="-418"/>
                    <a:pt x="21268" y="3040"/>
                  </a:cubicBezTo>
                  <a:lnTo>
                    <a:pt x="379838" y="197668"/>
                  </a:lnTo>
                  <a:cubicBezTo>
                    <a:pt x="392142" y="205917"/>
                    <a:pt x="391621" y="215155"/>
                    <a:pt x="379734" y="222959"/>
                  </a:cubicBezTo>
                  <a:lnTo>
                    <a:pt x="24709" y="418674"/>
                  </a:lnTo>
                  <a:cubicBezTo>
                    <a:pt x="17671" y="423614"/>
                    <a:pt x="4898" y="418872"/>
                    <a:pt x="3908" y="410672"/>
                  </a:cubicBezTo>
                  <a:close/>
                </a:path>
              </a:pathLst>
            </a:custGeom>
            <a:solidFill>
              <a:srgbClr val="019247">
                <a:alpha val="35000"/>
              </a:srgbClr>
            </a:solidFill>
            <a:ln w="5200"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FA128C45-5432-4B46-A9A3-F9BB57C62C5D}"/>
                </a:ext>
              </a:extLst>
            </p:cNvPr>
            <p:cNvSpPr/>
            <p:nvPr/>
          </p:nvSpPr>
          <p:spPr>
            <a:xfrm flipH="1">
              <a:off x="11688942" y="3929490"/>
              <a:ext cx="193073" cy="207337"/>
            </a:xfrm>
            <a:custGeom>
              <a:avLst/>
              <a:gdLst>
                <a:gd name="connsiteX0" fmla="*/ 372807 w 390997"/>
                <a:gd name="connsiteY0" fmla="*/ 419389 h 419882"/>
                <a:gd name="connsiteX1" fmla="*/ 8293 w 390997"/>
                <a:gd name="connsiteY1" fmla="*/ 224415 h 419882"/>
                <a:gd name="connsiteX2" fmla="*/ 7667 w 390997"/>
                <a:gd name="connsiteY2" fmla="*/ 203322 h 419882"/>
                <a:gd name="connsiteX3" fmla="*/ 363683 w 390997"/>
                <a:gd name="connsiteY3" fmla="*/ 4545 h 419882"/>
                <a:gd name="connsiteX4" fmla="*/ 386830 w 390997"/>
                <a:gd name="connsiteY4" fmla="*/ 17191 h 419882"/>
                <a:gd name="connsiteX5" fmla="*/ 390480 w 390997"/>
                <a:gd name="connsiteY5" fmla="*/ 406348 h 419882"/>
                <a:gd name="connsiteX6" fmla="*/ 372807 w 390997"/>
                <a:gd name="connsiteY6" fmla="*/ 419389 h 419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0997" h="419882">
                  <a:moveTo>
                    <a:pt x="372807" y="419389"/>
                  </a:moveTo>
                  <a:lnTo>
                    <a:pt x="8293" y="224415"/>
                  </a:lnTo>
                  <a:cubicBezTo>
                    <a:pt x="-101" y="220908"/>
                    <a:pt x="473" y="208312"/>
                    <a:pt x="7667" y="203322"/>
                  </a:cubicBezTo>
                  <a:lnTo>
                    <a:pt x="363683" y="4545"/>
                  </a:lnTo>
                  <a:cubicBezTo>
                    <a:pt x="377342" y="-1481"/>
                    <a:pt x="385579" y="3508"/>
                    <a:pt x="386830" y="17191"/>
                  </a:cubicBezTo>
                  <a:lnTo>
                    <a:pt x="390480" y="406348"/>
                  </a:lnTo>
                  <a:cubicBezTo>
                    <a:pt x="391522" y="414498"/>
                    <a:pt x="380835" y="422649"/>
                    <a:pt x="372807" y="419389"/>
                  </a:cubicBezTo>
                  <a:close/>
                </a:path>
              </a:pathLst>
            </a:custGeom>
            <a:solidFill>
              <a:srgbClr val="F79520">
                <a:alpha val="50000"/>
              </a:srgbClr>
            </a:solidFill>
            <a:ln w="5200"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D5BF834C-9C83-4BF1-BF2F-59BBDC611BCE}"/>
                </a:ext>
              </a:extLst>
            </p:cNvPr>
            <p:cNvSpPr/>
            <p:nvPr/>
          </p:nvSpPr>
          <p:spPr>
            <a:xfrm flipH="1">
              <a:off x="11688942" y="3624778"/>
              <a:ext cx="193073" cy="207337"/>
            </a:xfrm>
            <a:custGeom>
              <a:avLst/>
              <a:gdLst>
                <a:gd name="connsiteX0" fmla="*/ 372807 w 390997"/>
                <a:gd name="connsiteY0" fmla="*/ 419389 h 419882"/>
                <a:gd name="connsiteX1" fmla="*/ 8293 w 390997"/>
                <a:gd name="connsiteY1" fmla="*/ 224415 h 419882"/>
                <a:gd name="connsiteX2" fmla="*/ 7667 w 390997"/>
                <a:gd name="connsiteY2" fmla="*/ 203322 h 419882"/>
                <a:gd name="connsiteX3" fmla="*/ 363683 w 390997"/>
                <a:gd name="connsiteY3" fmla="*/ 4545 h 419882"/>
                <a:gd name="connsiteX4" fmla="*/ 386830 w 390997"/>
                <a:gd name="connsiteY4" fmla="*/ 17191 h 419882"/>
                <a:gd name="connsiteX5" fmla="*/ 390480 w 390997"/>
                <a:gd name="connsiteY5" fmla="*/ 406348 h 419882"/>
                <a:gd name="connsiteX6" fmla="*/ 372807 w 390997"/>
                <a:gd name="connsiteY6" fmla="*/ 419389 h 419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0997" h="419882">
                  <a:moveTo>
                    <a:pt x="372807" y="419389"/>
                  </a:moveTo>
                  <a:lnTo>
                    <a:pt x="8293" y="224415"/>
                  </a:lnTo>
                  <a:cubicBezTo>
                    <a:pt x="-101" y="220908"/>
                    <a:pt x="473" y="208312"/>
                    <a:pt x="7667" y="203322"/>
                  </a:cubicBezTo>
                  <a:lnTo>
                    <a:pt x="363683" y="4545"/>
                  </a:lnTo>
                  <a:cubicBezTo>
                    <a:pt x="377342" y="-1481"/>
                    <a:pt x="385579" y="3508"/>
                    <a:pt x="386830" y="17191"/>
                  </a:cubicBezTo>
                  <a:lnTo>
                    <a:pt x="390480" y="406348"/>
                  </a:lnTo>
                  <a:cubicBezTo>
                    <a:pt x="391522" y="414498"/>
                    <a:pt x="380835" y="422649"/>
                    <a:pt x="372807" y="419389"/>
                  </a:cubicBezTo>
                  <a:close/>
                </a:path>
              </a:pathLst>
            </a:custGeom>
            <a:solidFill>
              <a:srgbClr val="EE202E">
                <a:alpha val="50000"/>
              </a:srgbClr>
            </a:solidFill>
            <a:ln w="5200"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id="{5ECBEAD8-3B2D-43A2-B476-AB8A01A56B8C}"/>
                </a:ext>
              </a:extLst>
            </p:cNvPr>
            <p:cNvSpPr/>
            <p:nvPr/>
          </p:nvSpPr>
          <p:spPr>
            <a:xfrm flipH="1">
              <a:off x="11711336" y="4076320"/>
              <a:ext cx="190499" cy="207337"/>
            </a:xfrm>
            <a:custGeom>
              <a:avLst/>
              <a:gdLst>
                <a:gd name="connsiteX0" fmla="*/ 3908 w 385784"/>
                <a:gd name="connsiteY0" fmla="*/ 410671 h 419882"/>
                <a:gd name="connsiteX1" fmla="*/ 2187 w 385784"/>
                <a:gd name="connsiteY1" fmla="*/ 14006 h 419882"/>
                <a:gd name="connsiteX2" fmla="*/ 21268 w 385784"/>
                <a:gd name="connsiteY2" fmla="*/ 3040 h 419882"/>
                <a:gd name="connsiteX3" fmla="*/ 379786 w 385784"/>
                <a:gd name="connsiteY3" fmla="*/ 197717 h 419882"/>
                <a:gd name="connsiteX4" fmla="*/ 379682 w 385784"/>
                <a:gd name="connsiteY4" fmla="*/ 223009 h 419882"/>
                <a:gd name="connsiteX5" fmla="*/ 24709 w 385784"/>
                <a:gd name="connsiteY5" fmla="*/ 418723 h 419882"/>
                <a:gd name="connsiteX6" fmla="*/ 3908 w 385784"/>
                <a:gd name="connsiteY6" fmla="*/ 410671 h 419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784" h="419882">
                  <a:moveTo>
                    <a:pt x="3908" y="410671"/>
                  </a:moveTo>
                  <a:lnTo>
                    <a:pt x="2187" y="14006"/>
                  </a:lnTo>
                  <a:cubicBezTo>
                    <a:pt x="1249" y="5362"/>
                    <a:pt x="13083" y="-418"/>
                    <a:pt x="21268" y="3040"/>
                  </a:cubicBezTo>
                  <a:lnTo>
                    <a:pt x="379786" y="197717"/>
                  </a:lnTo>
                  <a:cubicBezTo>
                    <a:pt x="392090" y="205967"/>
                    <a:pt x="391568" y="215204"/>
                    <a:pt x="379682" y="223009"/>
                  </a:cubicBezTo>
                  <a:lnTo>
                    <a:pt x="24709" y="418723"/>
                  </a:lnTo>
                  <a:cubicBezTo>
                    <a:pt x="17671" y="423663"/>
                    <a:pt x="4898" y="418921"/>
                    <a:pt x="3908" y="410671"/>
                  </a:cubicBezTo>
                  <a:close/>
                </a:path>
              </a:pathLst>
            </a:custGeom>
            <a:solidFill>
              <a:srgbClr val="F79520">
                <a:alpha val="35000"/>
              </a:srgbClr>
            </a:solidFill>
            <a:ln w="5200"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2213B85D-9151-4FB7-8EE0-C9BF225E9CC9}"/>
                </a:ext>
              </a:extLst>
            </p:cNvPr>
            <p:cNvSpPr/>
            <p:nvPr/>
          </p:nvSpPr>
          <p:spPr>
            <a:xfrm flipH="1">
              <a:off x="11712880" y="3769292"/>
              <a:ext cx="190499" cy="207337"/>
            </a:xfrm>
            <a:custGeom>
              <a:avLst/>
              <a:gdLst>
                <a:gd name="connsiteX0" fmla="*/ 3908 w 385784"/>
                <a:gd name="connsiteY0" fmla="*/ 410672 h 419882"/>
                <a:gd name="connsiteX1" fmla="*/ 2187 w 385784"/>
                <a:gd name="connsiteY1" fmla="*/ 14006 h 419882"/>
                <a:gd name="connsiteX2" fmla="*/ 21268 w 385784"/>
                <a:gd name="connsiteY2" fmla="*/ 3040 h 419882"/>
                <a:gd name="connsiteX3" fmla="*/ 379838 w 385784"/>
                <a:gd name="connsiteY3" fmla="*/ 197668 h 419882"/>
                <a:gd name="connsiteX4" fmla="*/ 379734 w 385784"/>
                <a:gd name="connsiteY4" fmla="*/ 222959 h 419882"/>
                <a:gd name="connsiteX5" fmla="*/ 24709 w 385784"/>
                <a:gd name="connsiteY5" fmla="*/ 418674 h 419882"/>
                <a:gd name="connsiteX6" fmla="*/ 3908 w 385784"/>
                <a:gd name="connsiteY6" fmla="*/ 410672 h 419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784" h="419882">
                  <a:moveTo>
                    <a:pt x="3908" y="410672"/>
                  </a:moveTo>
                  <a:lnTo>
                    <a:pt x="2187" y="14006"/>
                  </a:lnTo>
                  <a:cubicBezTo>
                    <a:pt x="1249" y="5362"/>
                    <a:pt x="13083" y="-418"/>
                    <a:pt x="21268" y="3040"/>
                  </a:cubicBezTo>
                  <a:lnTo>
                    <a:pt x="379838" y="197668"/>
                  </a:lnTo>
                  <a:cubicBezTo>
                    <a:pt x="392142" y="205917"/>
                    <a:pt x="391621" y="215155"/>
                    <a:pt x="379734" y="222959"/>
                  </a:cubicBezTo>
                  <a:lnTo>
                    <a:pt x="24709" y="418674"/>
                  </a:lnTo>
                  <a:cubicBezTo>
                    <a:pt x="17671" y="423663"/>
                    <a:pt x="4898" y="418921"/>
                    <a:pt x="3908" y="410672"/>
                  </a:cubicBezTo>
                  <a:close/>
                </a:path>
              </a:pathLst>
            </a:custGeom>
            <a:solidFill>
              <a:srgbClr val="EE202E">
                <a:alpha val="35000"/>
              </a:srgbClr>
            </a:solidFill>
            <a:ln w="5200"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5E35E04F-6548-44C7-BDC7-7ABB96864D90}"/>
                </a:ext>
              </a:extLst>
            </p:cNvPr>
            <p:cNvSpPr/>
            <p:nvPr/>
          </p:nvSpPr>
          <p:spPr>
            <a:xfrm flipH="1">
              <a:off x="11451356" y="5779376"/>
              <a:ext cx="193073" cy="207337"/>
            </a:xfrm>
            <a:custGeom>
              <a:avLst/>
              <a:gdLst>
                <a:gd name="connsiteX0" fmla="*/ 21372 w 390997"/>
                <a:gd name="connsiteY0" fmla="*/ 2759 h 419882"/>
                <a:gd name="connsiteX1" fmla="*/ 385886 w 390997"/>
                <a:gd name="connsiteY1" fmla="*/ 197732 h 419882"/>
                <a:gd name="connsiteX2" fmla="*/ 386511 w 390997"/>
                <a:gd name="connsiteY2" fmla="*/ 218825 h 419882"/>
                <a:gd name="connsiteX3" fmla="*/ 30495 w 390997"/>
                <a:gd name="connsiteY3" fmla="*/ 417602 h 419882"/>
                <a:gd name="connsiteX4" fmla="*/ 2135 w 390997"/>
                <a:gd name="connsiteY4" fmla="*/ 404957 h 419882"/>
                <a:gd name="connsiteX5" fmla="*/ 3699 w 390997"/>
                <a:gd name="connsiteY5" fmla="*/ 15800 h 419882"/>
                <a:gd name="connsiteX6" fmla="*/ 21372 w 390997"/>
                <a:gd name="connsiteY6" fmla="*/ 2759 h 419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0997" h="419882">
                  <a:moveTo>
                    <a:pt x="21372" y="2759"/>
                  </a:moveTo>
                  <a:lnTo>
                    <a:pt x="385886" y="197732"/>
                  </a:lnTo>
                  <a:cubicBezTo>
                    <a:pt x="394279" y="201240"/>
                    <a:pt x="393705" y="213836"/>
                    <a:pt x="386511" y="218825"/>
                  </a:cubicBezTo>
                  <a:lnTo>
                    <a:pt x="30495" y="417602"/>
                  </a:lnTo>
                  <a:cubicBezTo>
                    <a:pt x="16836" y="423629"/>
                    <a:pt x="3386" y="418640"/>
                    <a:pt x="2135" y="404957"/>
                  </a:cubicBezTo>
                  <a:lnTo>
                    <a:pt x="3699" y="15800"/>
                  </a:lnTo>
                  <a:cubicBezTo>
                    <a:pt x="2656" y="7649"/>
                    <a:pt x="13343" y="-501"/>
                    <a:pt x="21372" y="2759"/>
                  </a:cubicBezTo>
                  <a:close/>
                </a:path>
              </a:pathLst>
            </a:custGeom>
            <a:solidFill>
              <a:srgbClr val="E9C9D9">
                <a:alpha val="70000"/>
              </a:srgbClr>
            </a:solidFill>
            <a:ln w="5200"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B5AE741B-4593-442E-9097-E0B2E68DA36B}"/>
                </a:ext>
              </a:extLst>
            </p:cNvPr>
            <p:cNvSpPr/>
            <p:nvPr/>
          </p:nvSpPr>
          <p:spPr>
            <a:xfrm flipH="1">
              <a:off x="11429990" y="5629821"/>
              <a:ext cx="190499" cy="207337"/>
            </a:xfrm>
            <a:custGeom>
              <a:avLst/>
              <a:gdLst>
                <a:gd name="connsiteX0" fmla="*/ 387086 w 385784"/>
                <a:gd name="connsiteY0" fmla="*/ 12055 h 419882"/>
                <a:gd name="connsiteX1" fmla="*/ 388806 w 385784"/>
                <a:gd name="connsiteY1" fmla="*/ 408721 h 419882"/>
                <a:gd name="connsiteX2" fmla="*/ 369726 w 385784"/>
                <a:gd name="connsiteY2" fmla="*/ 419687 h 419882"/>
                <a:gd name="connsiteX3" fmla="*/ 11155 w 385784"/>
                <a:gd name="connsiteY3" fmla="*/ 225059 h 419882"/>
                <a:gd name="connsiteX4" fmla="*/ 11259 w 385784"/>
                <a:gd name="connsiteY4" fmla="*/ 199768 h 419882"/>
                <a:gd name="connsiteX5" fmla="*/ 366233 w 385784"/>
                <a:gd name="connsiteY5" fmla="*/ 4053 h 419882"/>
                <a:gd name="connsiteX6" fmla="*/ 387086 w 385784"/>
                <a:gd name="connsiteY6" fmla="*/ 12055 h 419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784" h="419882">
                  <a:moveTo>
                    <a:pt x="387086" y="12055"/>
                  </a:moveTo>
                  <a:lnTo>
                    <a:pt x="388806" y="408721"/>
                  </a:lnTo>
                  <a:cubicBezTo>
                    <a:pt x="389745" y="417366"/>
                    <a:pt x="377911" y="423145"/>
                    <a:pt x="369726" y="419687"/>
                  </a:cubicBezTo>
                  <a:lnTo>
                    <a:pt x="11155" y="225059"/>
                  </a:lnTo>
                  <a:cubicBezTo>
                    <a:pt x="-1148" y="216810"/>
                    <a:pt x="-627" y="207573"/>
                    <a:pt x="11259" y="199768"/>
                  </a:cubicBezTo>
                  <a:lnTo>
                    <a:pt x="366233" y="4053"/>
                  </a:lnTo>
                  <a:cubicBezTo>
                    <a:pt x="373323" y="-936"/>
                    <a:pt x="386148" y="3856"/>
                    <a:pt x="387086" y="12055"/>
                  </a:cubicBezTo>
                  <a:close/>
                </a:path>
              </a:pathLst>
            </a:custGeom>
            <a:solidFill>
              <a:srgbClr val="E9C9D9"/>
            </a:solidFill>
            <a:ln w="5200"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2A1F0A08-17AE-4BAB-9A21-F40D9CE3D68B}"/>
                </a:ext>
              </a:extLst>
            </p:cNvPr>
            <p:cNvSpPr/>
            <p:nvPr/>
          </p:nvSpPr>
          <p:spPr>
            <a:xfrm flipH="1">
              <a:off x="11691413" y="5779690"/>
              <a:ext cx="193073" cy="207337"/>
            </a:xfrm>
            <a:custGeom>
              <a:avLst/>
              <a:gdLst>
                <a:gd name="connsiteX0" fmla="*/ 372807 w 390997"/>
                <a:gd name="connsiteY0" fmla="*/ 419438 h 419882"/>
                <a:gd name="connsiteX1" fmla="*/ 8293 w 390997"/>
                <a:gd name="connsiteY1" fmla="*/ 224415 h 419882"/>
                <a:gd name="connsiteX2" fmla="*/ 7667 w 390997"/>
                <a:gd name="connsiteY2" fmla="*/ 203322 h 419882"/>
                <a:gd name="connsiteX3" fmla="*/ 363683 w 390997"/>
                <a:gd name="connsiteY3" fmla="*/ 4545 h 419882"/>
                <a:gd name="connsiteX4" fmla="*/ 392044 w 390997"/>
                <a:gd name="connsiteY4" fmla="*/ 17191 h 419882"/>
                <a:gd name="connsiteX5" fmla="*/ 390480 w 390997"/>
                <a:gd name="connsiteY5" fmla="*/ 406348 h 419882"/>
                <a:gd name="connsiteX6" fmla="*/ 372807 w 390997"/>
                <a:gd name="connsiteY6" fmla="*/ 419438 h 419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0997" h="419882">
                  <a:moveTo>
                    <a:pt x="372807" y="419438"/>
                  </a:moveTo>
                  <a:lnTo>
                    <a:pt x="8293" y="224415"/>
                  </a:lnTo>
                  <a:cubicBezTo>
                    <a:pt x="-101" y="220908"/>
                    <a:pt x="473" y="208312"/>
                    <a:pt x="7667" y="203322"/>
                  </a:cubicBezTo>
                  <a:lnTo>
                    <a:pt x="363683" y="4545"/>
                  </a:lnTo>
                  <a:cubicBezTo>
                    <a:pt x="377342" y="-1481"/>
                    <a:pt x="390792" y="3508"/>
                    <a:pt x="392044" y="17191"/>
                  </a:cubicBezTo>
                  <a:lnTo>
                    <a:pt x="390480" y="406348"/>
                  </a:lnTo>
                  <a:cubicBezTo>
                    <a:pt x="391522" y="414498"/>
                    <a:pt x="380835" y="422698"/>
                    <a:pt x="372807" y="419438"/>
                  </a:cubicBezTo>
                  <a:close/>
                </a:path>
              </a:pathLst>
            </a:custGeom>
            <a:solidFill>
              <a:srgbClr val="E9C9D9">
                <a:alpha val="50000"/>
              </a:srgbClr>
            </a:solidFill>
            <a:ln w="5200"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7DA8578B-A429-4B39-B99A-A9E2D9A8A49B}"/>
                </a:ext>
              </a:extLst>
            </p:cNvPr>
            <p:cNvSpPr/>
            <p:nvPr/>
          </p:nvSpPr>
          <p:spPr>
            <a:xfrm flipH="1">
              <a:off x="11711207" y="5928983"/>
              <a:ext cx="190499" cy="207337"/>
            </a:xfrm>
            <a:custGeom>
              <a:avLst/>
              <a:gdLst>
                <a:gd name="connsiteX0" fmla="*/ 3908 w 385784"/>
                <a:gd name="connsiteY0" fmla="*/ 410672 h 419882"/>
                <a:gd name="connsiteX1" fmla="*/ 2187 w 385784"/>
                <a:gd name="connsiteY1" fmla="*/ 14006 h 419882"/>
                <a:gd name="connsiteX2" fmla="*/ 21268 w 385784"/>
                <a:gd name="connsiteY2" fmla="*/ 3040 h 419882"/>
                <a:gd name="connsiteX3" fmla="*/ 379838 w 385784"/>
                <a:gd name="connsiteY3" fmla="*/ 197668 h 419882"/>
                <a:gd name="connsiteX4" fmla="*/ 379734 w 385784"/>
                <a:gd name="connsiteY4" fmla="*/ 222960 h 419882"/>
                <a:gd name="connsiteX5" fmla="*/ 24761 w 385784"/>
                <a:gd name="connsiteY5" fmla="*/ 418674 h 419882"/>
                <a:gd name="connsiteX6" fmla="*/ 3908 w 385784"/>
                <a:gd name="connsiteY6" fmla="*/ 410672 h 419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784" h="419882">
                  <a:moveTo>
                    <a:pt x="3908" y="410672"/>
                  </a:moveTo>
                  <a:lnTo>
                    <a:pt x="2187" y="14006"/>
                  </a:lnTo>
                  <a:cubicBezTo>
                    <a:pt x="1249" y="5362"/>
                    <a:pt x="13083" y="-418"/>
                    <a:pt x="21268" y="3040"/>
                  </a:cubicBezTo>
                  <a:lnTo>
                    <a:pt x="379838" y="197668"/>
                  </a:lnTo>
                  <a:cubicBezTo>
                    <a:pt x="392142" y="205917"/>
                    <a:pt x="391621" y="215155"/>
                    <a:pt x="379734" y="222960"/>
                  </a:cubicBezTo>
                  <a:lnTo>
                    <a:pt x="24761" y="418674"/>
                  </a:lnTo>
                  <a:cubicBezTo>
                    <a:pt x="17671" y="423663"/>
                    <a:pt x="4898" y="418872"/>
                    <a:pt x="3908" y="410672"/>
                  </a:cubicBezTo>
                  <a:close/>
                </a:path>
              </a:pathLst>
            </a:custGeom>
            <a:solidFill>
              <a:srgbClr val="E9C9D9">
                <a:alpha val="35000"/>
              </a:srgbClr>
            </a:solidFill>
            <a:ln w="5200"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C43E32C0-F204-4A79-B506-0D10029C979A}"/>
                </a:ext>
              </a:extLst>
            </p:cNvPr>
            <p:cNvSpPr/>
            <p:nvPr/>
          </p:nvSpPr>
          <p:spPr>
            <a:xfrm flipH="1">
              <a:off x="11709302" y="5619515"/>
              <a:ext cx="193073" cy="207337"/>
            </a:xfrm>
            <a:custGeom>
              <a:avLst/>
              <a:gdLst>
                <a:gd name="connsiteX0" fmla="*/ 2135 w 390997"/>
                <a:gd name="connsiteY0" fmla="*/ 410672 h 419882"/>
                <a:gd name="connsiteX1" fmla="*/ 5628 w 390997"/>
                <a:gd name="connsiteY1" fmla="*/ 14006 h 419882"/>
                <a:gd name="connsiteX2" fmla="*/ 24708 w 390997"/>
                <a:gd name="connsiteY2" fmla="*/ 3040 h 419882"/>
                <a:gd name="connsiteX3" fmla="*/ 383279 w 390997"/>
                <a:gd name="connsiteY3" fmla="*/ 197668 h 419882"/>
                <a:gd name="connsiteX4" fmla="*/ 383175 w 390997"/>
                <a:gd name="connsiteY4" fmla="*/ 222960 h 419882"/>
                <a:gd name="connsiteX5" fmla="*/ 28097 w 390997"/>
                <a:gd name="connsiteY5" fmla="*/ 418674 h 419882"/>
                <a:gd name="connsiteX6" fmla="*/ 2135 w 390997"/>
                <a:gd name="connsiteY6" fmla="*/ 410672 h 419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0997" h="419882">
                  <a:moveTo>
                    <a:pt x="2135" y="410672"/>
                  </a:moveTo>
                  <a:lnTo>
                    <a:pt x="5628" y="14006"/>
                  </a:lnTo>
                  <a:cubicBezTo>
                    <a:pt x="4689" y="5362"/>
                    <a:pt x="16523" y="-418"/>
                    <a:pt x="24708" y="3040"/>
                  </a:cubicBezTo>
                  <a:lnTo>
                    <a:pt x="383279" y="197668"/>
                  </a:lnTo>
                  <a:cubicBezTo>
                    <a:pt x="395582" y="205917"/>
                    <a:pt x="395061" y="215155"/>
                    <a:pt x="383175" y="222960"/>
                  </a:cubicBezTo>
                  <a:lnTo>
                    <a:pt x="28097" y="418674"/>
                  </a:lnTo>
                  <a:cubicBezTo>
                    <a:pt x="21111" y="423663"/>
                    <a:pt x="3125" y="418872"/>
                    <a:pt x="2135" y="410672"/>
                  </a:cubicBezTo>
                  <a:close/>
                </a:path>
              </a:pathLst>
            </a:custGeom>
            <a:solidFill>
              <a:srgbClr val="41C4E0">
                <a:alpha val="35000"/>
              </a:srgbClr>
            </a:solidFill>
            <a:ln w="5200"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77E15C05-B432-44F8-A05C-DEC783ECC819}"/>
                </a:ext>
              </a:extLst>
            </p:cNvPr>
            <p:cNvSpPr/>
            <p:nvPr/>
          </p:nvSpPr>
          <p:spPr>
            <a:xfrm flipH="1">
              <a:off x="11944744" y="1314828"/>
              <a:ext cx="195648" cy="209776"/>
            </a:xfrm>
            <a:custGeom>
              <a:avLst/>
              <a:gdLst>
                <a:gd name="connsiteX0" fmla="*/ 374582 w 396210"/>
                <a:gd name="connsiteY0" fmla="*/ 421071 h 424822"/>
                <a:gd name="connsiteX1" fmla="*/ 10068 w 396210"/>
                <a:gd name="connsiteY1" fmla="*/ 226097 h 424822"/>
                <a:gd name="connsiteX2" fmla="*/ 9443 w 396210"/>
                <a:gd name="connsiteY2" fmla="*/ 205005 h 424822"/>
                <a:gd name="connsiteX3" fmla="*/ 365459 w 396210"/>
                <a:gd name="connsiteY3" fmla="*/ 6227 h 424822"/>
                <a:gd name="connsiteX4" fmla="*/ 388606 w 396210"/>
                <a:gd name="connsiteY4" fmla="*/ 18873 h 424822"/>
                <a:gd name="connsiteX5" fmla="*/ 392255 w 396210"/>
                <a:gd name="connsiteY5" fmla="*/ 408030 h 424822"/>
                <a:gd name="connsiteX6" fmla="*/ 374582 w 396210"/>
                <a:gd name="connsiteY6" fmla="*/ 421071 h 424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210" h="424822">
                  <a:moveTo>
                    <a:pt x="374582" y="421071"/>
                  </a:moveTo>
                  <a:lnTo>
                    <a:pt x="10068" y="226097"/>
                  </a:lnTo>
                  <a:cubicBezTo>
                    <a:pt x="1675" y="222590"/>
                    <a:pt x="2248" y="209994"/>
                    <a:pt x="9443" y="205005"/>
                  </a:cubicBezTo>
                  <a:lnTo>
                    <a:pt x="365459" y="6227"/>
                  </a:lnTo>
                  <a:cubicBezTo>
                    <a:pt x="379118" y="201"/>
                    <a:pt x="387355" y="5190"/>
                    <a:pt x="388606" y="18873"/>
                  </a:cubicBezTo>
                  <a:lnTo>
                    <a:pt x="392255" y="408030"/>
                  </a:lnTo>
                  <a:cubicBezTo>
                    <a:pt x="393298" y="416181"/>
                    <a:pt x="382558" y="424331"/>
                    <a:pt x="374582" y="421071"/>
                  </a:cubicBezTo>
                  <a:close/>
                </a:path>
              </a:pathLst>
            </a:custGeom>
            <a:solidFill>
              <a:srgbClr val="EE202E">
                <a:alpha val="25000"/>
              </a:srgbClr>
            </a:solidFill>
            <a:ln w="9525" cap="flat">
              <a:noFill/>
              <a:prstDash val="solid"/>
              <a:miter/>
            </a:ln>
          </p:spPr>
          <p:txBody>
            <a:bodyPr rtlCol="0" anchor="ctr"/>
            <a:lstStyle/>
            <a:p>
              <a:endParaRPr lang="en-US"/>
            </a:p>
          </p:txBody>
        </p:sp>
        <p:sp>
          <p:nvSpPr>
            <p:cNvPr id="73" name="Freeform: Shape 72">
              <a:extLst>
                <a:ext uri="{FF2B5EF4-FFF2-40B4-BE49-F238E27FC236}">
                  <a16:creationId xmlns:a16="http://schemas.microsoft.com/office/drawing/2014/main" id="{8D4F089B-80BE-40EA-A195-0E15E7F44940}"/>
                </a:ext>
              </a:extLst>
            </p:cNvPr>
            <p:cNvSpPr/>
            <p:nvPr/>
          </p:nvSpPr>
          <p:spPr>
            <a:xfrm flipH="1">
              <a:off x="11969712" y="1464098"/>
              <a:ext cx="193073" cy="209776"/>
            </a:xfrm>
            <a:custGeom>
              <a:avLst/>
              <a:gdLst>
                <a:gd name="connsiteX0" fmla="*/ 5683 w 390997"/>
                <a:gd name="connsiteY0" fmla="*/ 412354 h 424822"/>
                <a:gd name="connsiteX1" fmla="*/ 3963 w 390997"/>
                <a:gd name="connsiteY1" fmla="*/ 15688 h 424822"/>
                <a:gd name="connsiteX2" fmla="*/ 23043 w 390997"/>
                <a:gd name="connsiteY2" fmla="*/ 4722 h 424822"/>
                <a:gd name="connsiteX3" fmla="*/ 381614 w 390997"/>
                <a:gd name="connsiteY3" fmla="*/ 199350 h 424822"/>
                <a:gd name="connsiteX4" fmla="*/ 381509 w 390997"/>
                <a:gd name="connsiteY4" fmla="*/ 224642 h 424822"/>
                <a:gd name="connsiteX5" fmla="*/ 26536 w 390997"/>
                <a:gd name="connsiteY5" fmla="*/ 420356 h 424822"/>
                <a:gd name="connsiteX6" fmla="*/ 5683 w 390997"/>
                <a:gd name="connsiteY6" fmla="*/ 412354 h 424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0997" h="424822">
                  <a:moveTo>
                    <a:pt x="5683" y="412354"/>
                  </a:moveTo>
                  <a:lnTo>
                    <a:pt x="3963" y="15688"/>
                  </a:lnTo>
                  <a:cubicBezTo>
                    <a:pt x="3024" y="7044"/>
                    <a:pt x="14858" y="1264"/>
                    <a:pt x="23043" y="4722"/>
                  </a:cubicBezTo>
                  <a:lnTo>
                    <a:pt x="381614" y="199350"/>
                  </a:lnTo>
                  <a:cubicBezTo>
                    <a:pt x="393917" y="207599"/>
                    <a:pt x="393396" y="216837"/>
                    <a:pt x="381509" y="224642"/>
                  </a:cubicBezTo>
                  <a:lnTo>
                    <a:pt x="26536" y="420356"/>
                  </a:lnTo>
                  <a:cubicBezTo>
                    <a:pt x="19446" y="425345"/>
                    <a:pt x="6673" y="420603"/>
                    <a:pt x="5683" y="412354"/>
                  </a:cubicBezTo>
                  <a:close/>
                </a:path>
              </a:pathLst>
            </a:custGeom>
            <a:solidFill>
              <a:srgbClr val="EE202E">
                <a:alpha val="15000"/>
              </a:srgbClr>
            </a:solidFill>
            <a:ln w="9525"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008594B9-1B94-48A5-A895-5331AC389E43}"/>
                </a:ext>
              </a:extLst>
            </p:cNvPr>
            <p:cNvSpPr/>
            <p:nvPr/>
          </p:nvSpPr>
          <p:spPr>
            <a:xfrm flipH="1">
              <a:off x="11966261" y="2686987"/>
              <a:ext cx="193073" cy="207337"/>
            </a:xfrm>
            <a:custGeom>
              <a:avLst/>
              <a:gdLst>
                <a:gd name="connsiteX0" fmla="*/ 21372 w 390997"/>
                <a:gd name="connsiteY0" fmla="*/ 2759 h 419882"/>
                <a:gd name="connsiteX1" fmla="*/ 385885 w 390997"/>
                <a:gd name="connsiteY1" fmla="*/ 197732 h 419882"/>
                <a:gd name="connsiteX2" fmla="*/ 386511 w 390997"/>
                <a:gd name="connsiteY2" fmla="*/ 218825 h 419882"/>
                <a:gd name="connsiteX3" fmla="*/ 30495 w 390997"/>
                <a:gd name="connsiteY3" fmla="*/ 417603 h 419882"/>
                <a:gd name="connsiteX4" fmla="*/ 2135 w 390997"/>
                <a:gd name="connsiteY4" fmla="*/ 404957 h 419882"/>
                <a:gd name="connsiteX5" fmla="*/ 3699 w 390997"/>
                <a:gd name="connsiteY5" fmla="*/ 15800 h 419882"/>
                <a:gd name="connsiteX6" fmla="*/ 21372 w 390997"/>
                <a:gd name="connsiteY6" fmla="*/ 2759 h 419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0997" h="419882">
                  <a:moveTo>
                    <a:pt x="21372" y="2759"/>
                  </a:moveTo>
                  <a:lnTo>
                    <a:pt x="385885" y="197732"/>
                  </a:lnTo>
                  <a:cubicBezTo>
                    <a:pt x="394279" y="201240"/>
                    <a:pt x="393705" y="213836"/>
                    <a:pt x="386511" y="218825"/>
                  </a:cubicBezTo>
                  <a:lnTo>
                    <a:pt x="30495" y="417603"/>
                  </a:lnTo>
                  <a:cubicBezTo>
                    <a:pt x="16836" y="423629"/>
                    <a:pt x="3386" y="418640"/>
                    <a:pt x="2135" y="404957"/>
                  </a:cubicBezTo>
                  <a:lnTo>
                    <a:pt x="3699" y="15800"/>
                  </a:lnTo>
                  <a:cubicBezTo>
                    <a:pt x="2656" y="7649"/>
                    <a:pt x="13343" y="-501"/>
                    <a:pt x="21372" y="2759"/>
                  </a:cubicBezTo>
                  <a:close/>
                </a:path>
              </a:pathLst>
            </a:custGeom>
            <a:solidFill>
              <a:srgbClr val="3B549A">
                <a:alpha val="15000"/>
              </a:srgbClr>
            </a:solidFill>
            <a:ln w="5200"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70E3CE19-1DE7-41CD-8114-C5AE888EE359}"/>
                </a:ext>
              </a:extLst>
            </p:cNvPr>
            <p:cNvSpPr/>
            <p:nvPr/>
          </p:nvSpPr>
          <p:spPr>
            <a:xfrm flipH="1">
              <a:off x="11947443" y="2537418"/>
              <a:ext cx="190499" cy="207337"/>
            </a:xfrm>
            <a:custGeom>
              <a:avLst/>
              <a:gdLst>
                <a:gd name="connsiteX0" fmla="*/ 387086 w 385784"/>
                <a:gd name="connsiteY0" fmla="*/ 12034 h 419882"/>
                <a:gd name="connsiteX1" fmla="*/ 388806 w 385784"/>
                <a:gd name="connsiteY1" fmla="*/ 408699 h 419882"/>
                <a:gd name="connsiteX2" fmla="*/ 369726 w 385784"/>
                <a:gd name="connsiteY2" fmla="*/ 419666 h 419882"/>
                <a:gd name="connsiteX3" fmla="*/ 11155 w 385784"/>
                <a:gd name="connsiteY3" fmla="*/ 225038 h 419882"/>
                <a:gd name="connsiteX4" fmla="*/ 11259 w 385784"/>
                <a:gd name="connsiteY4" fmla="*/ 199746 h 419882"/>
                <a:gd name="connsiteX5" fmla="*/ 366233 w 385784"/>
                <a:gd name="connsiteY5" fmla="*/ 4032 h 419882"/>
                <a:gd name="connsiteX6" fmla="*/ 387086 w 385784"/>
                <a:gd name="connsiteY6" fmla="*/ 12034 h 419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784" h="419882">
                  <a:moveTo>
                    <a:pt x="387086" y="12034"/>
                  </a:moveTo>
                  <a:lnTo>
                    <a:pt x="388806" y="408699"/>
                  </a:lnTo>
                  <a:cubicBezTo>
                    <a:pt x="389745" y="417344"/>
                    <a:pt x="377911" y="423123"/>
                    <a:pt x="369726" y="419666"/>
                  </a:cubicBezTo>
                  <a:lnTo>
                    <a:pt x="11155" y="225038"/>
                  </a:lnTo>
                  <a:cubicBezTo>
                    <a:pt x="-1148" y="216788"/>
                    <a:pt x="-627" y="207551"/>
                    <a:pt x="11259" y="199746"/>
                  </a:cubicBezTo>
                  <a:lnTo>
                    <a:pt x="366233" y="4032"/>
                  </a:lnTo>
                  <a:cubicBezTo>
                    <a:pt x="373323" y="-908"/>
                    <a:pt x="386096" y="3834"/>
                    <a:pt x="387086" y="12034"/>
                  </a:cubicBezTo>
                  <a:close/>
                </a:path>
              </a:pathLst>
            </a:custGeom>
            <a:solidFill>
              <a:srgbClr val="3B549A">
                <a:alpha val="25000"/>
              </a:srgbClr>
            </a:solidFill>
            <a:ln w="5200"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F970197E-469D-42E6-8F00-EF910B9661B1}"/>
                </a:ext>
              </a:extLst>
            </p:cNvPr>
            <p:cNvSpPr/>
            <p:nvPr/>
          </p:nvSpPr>
          <p:spPr>
            <a:xfrm flipH="1">
              <a:off x="11945899" y="2846896"/>
              <a:ext cx="193073" cy="207337"/>
            </a:xfrm>
            <a:custGeom>
              <a:avLst/>
              <a:gdLst>
                <a:gd name="connsiteX0" fmla="*/ 392299 w 390997"/>
                <a:gd name="connsiteY0" fmla="*/ 12064 h 419882"/>
                <a:gd name="connsiteX1" fmla="*/ 388806 w 390997"/>
                <a:gd name="connsiteY1" fmla="*/ 408729 h 419882"/>
                <a:gd name="connsiteX2" fmla="*/ 369726 w 390997"/>
                <a:gd name="connsiteY2" fmla="*/ 419696 h 419882"/>
                <a:gd name="connsiteX3" fmla="*/ 11155 w 390997"/>
                <a:gd name="connsiteY3" fmla="*/ 225068 h 419882"/>
                <a:gd name="connsiteX4" fmla="*/ 11259 w 390997"/>
                <a:gd name="connsiteY4" fmla="*/ 199776 h 419882"/>
                <a:gd name="connsiteX5" fmla="*/ 366233 w 390997"/>
                <a:gd name="connsiteY5" fmla="*/ 4061 h 419882"/>
                <a:gd name="connsiteX6" fmla="*/ 392299 w 390997"/>
                <a:gd name="connsiteY6" fmla="*/ 12064 h 419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0997" h="419882">
                  <a:moveTo>
                    <a:pt x="392299" y="12064"/>
                  </a:moveTo>
                  <a:lnTo>
                    <a:pt x="388806" y="408729"/>
                  </a:lnTo>
                  <a:cubicBezTo>
                    <a:pt x="389745" y="417374"/>
                    <a:pt x="377911" y="423154"/>
                    <a:pt x="369726" y="419696"/>
                  </a:cubicBezTo>
                  <a:lnTo>
                    <a:pt x="11155" y="225068"/>
                  </a:lnTo>
                  <a:cubicBezTo>
                    <a:pt x="-1148" y="216818"/>
                    <a:pt x="-627" y="207581"/>
                    <a:pt x="11259" y="199776"/>
                  </a:cubicBezTo>
                  <a:lnTo>
                    <a:pt x="366233" y="4061"/>
                  </a:lnTo>
                  <a:cubicBezTo>
                    <a:pt x="373323" y="-928"/>
                    <a:pt x="391309" y="3815"/>
                    <a:pt x="392299" y="12064"/>
                  </a:cubicBezTo>
                  <a:close/>
                </a:path>
              </a:pathLst>
            </a:custGeom>
            <a:solidFill>
              <a:srgbClr val="92278D">
                <a:alpha val="25000"/>
              </a:srgbClr>
            </a:solidFill>
            <a:ln w="5200"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E7F10609-6B32-4CA4-AE87-4484700FFDF1}"/>
                </a:ext>
              </a:extLst>
            </p:cNvPr>
            <p:cNvSpPr/>
            <p:nvPr/>
          </p:nvSpPr>
          <p:spPr>
            <a:xfrm flipH="1">
              <a:off x="11968630" y="1769486"/>
              <a:ext cx="193073" cy="207337"/>
            </a:xfrm>
            <a:custGeom>
              <a:avLst/>
              <a:gdLst>
                <a:gd name="connsiteX0" fmla="*/ 21372 w 390997"/>
                <a:gd name="connsiteY0" fmla="*/ 2759 h 419882"/>
                <a:gd name="connsiteX1" fmla="*/ 385885 w 390997"/>
                <a:gd name="connsiteY1" fmla="*/ 197732 h 419882"/>
                <a:gd name="connsiteX2" fmla="*/ 386511 w 390997"/>
                <a:gd name="connsiteY2" fmla="*/ 218825 h 419882"/>
                <a:gd name="connsiteX3" fmla="*/ 30495 w 390997"/>
                <a:gd name="connsiteY3" fmla="*/ 417602 h 419882"/>
                <a:gd name="connsiteX4" fmla="*/ 2135 w 390997"/>
                <a:gd name="connsiteY4" fmla="*/ 404957 h 419882"/>
                <a:gd name="connsiteX5" fmla="*/ 3699 w 390997"/>
                <a:gd name="connsiteY5" fmla="*/ 15800 h 419882"/>
                <a:gd name="connsiteX6" fmla="*/ 21372 w 390997"/>
                <a:gd name="connsiteY6" fmla="*/ 2759 h 419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0997" h="419882">
                  <a:moveTo>
                    <a:pt x="21372" y="2759"/>
                  </a:moveTo>
                  <a:lnTo>
                    <a:pt x="385885" y="197732"/>
                  </a:lnTo>
                  <a:cubicBezTo>
                    <a:pt x="394279" y="201240"/>
                    <a:pt x="393705" y="213836"/>
                    <a:pt x="386511" y="218825"/>
                  </a:cubicBezTo>
                  <a:lnTo>
                    <a:pt x="30495" y="417602"/>
                  </a:lnTo>
                  <a:cubicBezTo>
                    <a:pt x="16836" y="423629"/>
                    <a:pt x="3386" y="418640"/>
                    <a:pt x="2135" y="404957"/>
                  </a:cubicBezTo>
                  <a:lnTo>
                    <a:pt x="3699" y="15800"/>
                  </a:lnTo>
                  <a:cubicBezTo>
                    <a:pt x="2656" y="7649"/>
                    <a:pt x="13343" y="-502"/>
                    <a:pt x="21372" y="2759"/>
                  </a:cubicBezTo>
                  <a:close/>
                </a:path>
              </a:pathLst>
            </a:custGeom>
            <a:solidFill>
              <a:srgbClr val="F79520">
                <a:alpha val="15000"/>
              </a:srgbClr>
            </a:solidFill>
            <a:ln w="5200" cap="flat">
              <a:noFill/>
              <a:prstDash val="solid"/>
              <a:miter/>
            </a:ln>
          </p:spPr>
          <p:txBody>
            <a:bodyPr rtlCol="0" anchor="ctr"/>
            <a:lstStyle/>
            <a:p>
              <a:endParaRPr lang="en-US"/>
            </a:p>
          </p:txBody>
        </p:sp>
        <p:sp>
          <p:nvSpPr>
            <p:cNvPr id="78" name="Freeform: Shape 77">
              <a:extLst>
                <a:ext uri="{FF2B5EF4-FFF2-40B4-BE49-F238E27FC236}">
                  <a16:creationId xmlns:a16="http://schemas.microsoft.com/office/drawing/2014/main" id="{B6EFDB59-DB59-419C-97A3-185264267C04}"/>
                </a:ext>
              </a:extLst>
            </p:cNvPr>
            <p:cNvSpPr/>
            <p:nvPr/>
          </p:nvSpPr>
          <p:spPr>
            <a:xfrm flipH="1">
              <a:off x="11948293" y="1929395"/>
              <a:ext cx="190499" cy="207337"/>
            </a:xfrm>
            <a:custGeom>
              <a:avLst/>
              <a:gdLst>
                <a:gd name="connsiteX0" fmla="*/ 387086 w 385784"/>
                <a:gd name="connsiteY0" fmla="*/ 12064 h 419882"/>
                <a:gd name="connsiteX1" fmla="*/ 388806 w 385784"/>
                <a:gd name="connsiteY1" fmla="*/ 408729 h 419882"/>
                <a:gd name="connsiteX2" fmla="*/ 369726 w 385784"/>
                <a:gd name="connsiteY2" fmla="*/ 419696 h 419882"/>
                <a:gd name="connsiteX3" fmla="*/ 11155 w 385784"/>
                <a:gd name="connsiteY3" fmla="*/ 225068 h 419882"/>
                <a:gd name="connsiteX4" fmla="*/ 11259 w 385784"/>
                <a:gd name="connsiteY4" fmla="*/ 199776 h 419882"/>
                <a:gd name="connsiteX5" fmla="*/ 366233 w 385784"/>
                <a:gd name="connsiteY5" fmla="*/ 4061 h 419882"/>
                <a:gd name="connsiteX6" fmla="*/ 387086 w 385784"/>
                <a:gd name="connsiteY6" fmla="*/ 12064 h 419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784" h="419882">
                  <a:moveTo>
                    <a:pt x="387086" y="12064"/>
                  </a:moveTo>
                  <a:lnTo>
                    <a:pt x="388806" y="408729"/>
                  </a:lnTo>
                  <a:cubicBezTo>
                    <a:pt x="389745" y="417374"/>
                    <a:pt x="377911" y="423153"/>
                    <a:pt x="369726" y="419696"/>
                  </a:cubicBezTo>
                  <a:lnTo>
                    <a:pt x="11155" y="225068"/>
                  </a:lnTo>
                  <a:cubicBezTo>
                    <a:pt x="-1148" y="216818"/>
                    <a:pt x="-627" y="207581"/>
                    <a:pt x="11259" y="199776"/>
                  </a:cubicBezTo>
                  <a:lnTo>
                    <a:pt x="366233" y="4061"/>
                  </a:lnTo>
                  <a:cubicBezTo>
                    <a:pt x="373323" y="-928"/>
                    <a:pt x="386148" y="3814"/>
                    <a:pt x="387086" y="12064"/>
                  </a:cubicBezTo>
                  <a:close/>
                </a:path>
              </a:pathLst>
            </a:custGeom>
            <a:solidFill>
              <a:srgbClr val="EBE711">
                <a:alpha val="25000"/>
              </a:srgbClr>
            </a:solidFill>
            <a:ln w="5200" cap="flat">
              <a:no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id="{A9E1BD58-F8A3-414A-BA88-3B4C00BD3070}"/>
                </a:ext>
              </a:extLst>
            </p:cNvPr>
            <p:cNvSpPr/>
            <p:nvPr/>
          </p:nvSpPr>
          <p:spPr>
            <a:xfrm flipH="1">
              <a:off x="11948654" y="1627736"/>
              <a:ext cx="190499" cy="207337"/>
            </a:xfrm>
            <a:custGeom>
              <a:avLst/>
              <a:gdLst>
                <a:gd name="connsiteX0" fmla="*/ 387086 w 385784"/>
                <a:gd name="connsiteY0" fmla="*/ 12055 h 419882"/>
                <a:gd name="connsiteX1" fmla="*/ 388806 w 385784"/>
                <a:gd name="connsiteY1" fmla="*/ 408721 h 419882"/>
                <a:gd name="connsiteX2" fmla="*/ 369726 w 385784"/>
                <a:gd name="connsiteY2" fmla="*/ 419687 h 419882"/>
                <a:gd name="connsiteX3" fmla="*/ 11155 w 385784"/>
                <a:gd name="connsiteY3" fmla="*/ 225059 h 419882"/>
                <a:gd name="connsiteX4" fmla="*/ 11259 w 385784"/>
                <a:gd name="connsiteY4" fmla="*/ 199768 h 419882"/>
                <a:gd name="connsiteX5" fmla="*/ 366233 w 385784"/>
                <a:gd name="connsiteY5" fmla="*/ 4053 h 419882"/>
                <a:gd name="connsiteX6" fmla="*/ 387086 w 385784"/>
                <a:gd name="connsiteY6" fmla="*/ 12055 h 419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784" h="419882">
                  <a:moveTo>
                    <a:pt x="387086" y="12055"/>
                  </a:moveTo>
                  <a:lnTo>
                    <a:pt x="388806" y="408721"/>
                  </a:lnTo>
                  <a:cubicBezTo>
                    <a:pt x="389745" y="417365"/>
                    <a:pt x="377911" y="423145"/>
                    <a:pt x="369726" y="419687"/>
                  </a:cubicBezTo>
                  <a:lnTo>
                    <a:pt x="11155" y="225059"/>
                  </a:lnTo>
                  <a:cubicBezTo>
                    <a:pt x="-1148" y="216810"/>
                    <a:pt x="-627" y="207572"/>
                    <a:pt x="11259" y="199768"/>
                  </a:cubicBezTo>
                  <a:lnTo>
                    <a:pt x="366233" y="4053"/>
                  </a:lnTo>
                  <a:cubicBezTo>
                    <a:pt x="373323" y="-936"/>
                    <a:pt x="386148" y="3855"/>
                    <a:pt x="387086" y="12055"/>
                  </a:cubicBezTo>
                  <a:close/>
                </a:path>
              </a:pathLst>
            </a:custGeom>
            <a:solidFill>
              <a:srgbClr val="F79520">
                <a:alpha val="25000"/>
              </a:srgbClr>
            </a:solidFill>
            <a:ln w="5200" cap="flat">
              <a:no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id="{EF1FF530-67B3-46E0-8E90-83A3F4D7EA44}"/>
                </a:ext>
              </a:extLst>
            </p:cNvPr>
            <p:cNvSpPr/>
            <p:nvPr/>
          </p:nvSpPr>
          <p:spPr>
            <a:xfrm flipH="1">
              <a:off x="11944795" y="2226379"/>
              <a:ext cx="193073" cy="207337"/>
            </a:xfrm>
            <a:custGeom>
              <a:avLst/>
              <a:gdLst>
                <a:gd name="connsiteX0" fmla="*/ 372807 w 390997"/>
                <a:gd name="connsiteY0" fmla="*/ 419389 h 419882"/>
                <a:gd name="connsiteX1" fmla="*/ 8293 w 390997"/>
                <a:gd name="connsiteY1" fmla="*/ 224415 h 419882"/>
                <a:gd name="connsiteX2" fmla="*/ 7667 w 390997"/>
                <a:gd name="connsiteY2" fmla="*/ 203322 h 419882"/>
                <a:gd name="connsiteX3" fmla="*/ 363683 w 390997"/>
                <a:gd name="connsiteY3" fmla="*/ 4545 h 419882"/>
                <a:gd name="connsiteX4" fmla="*/ 386830 w 390997"/>
                <a:gd name="connsiteY4" fmla="*/ 17191 h 419882"/>
                <a:gd name="connsiteX5" fmla="*/ 390480 w 390997"/>
                <a:gd name="connsiteY5" fmla="*/ 406348 h 419882"/>
                <a:gd name="connsiteX6" fmla="*/ 372807 w 390997"/>
                <a:gd name="connsiteY6" fmla="*/ 419389 h 419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0997" h="419882">
                  <a:moveTo>
                    <a:pt x="372807" y="419389"/>
                  </a:moveTo>
                  <a:lnTo>
                    <a:pt x="8293" y="224415"/>
                  </a:lnTo>
                  <a:cubicBezTo>
                    <a:pt x="-101" y="220908"/>
                    <a:pt x="473" y="208312"/>
                    <a:pt x="7667" y="203322"/>
                  </a:cubicBezTo>
                  <a:lnTo>
                    <a:pt x="363683" y="4545"/>
                  </a:lnTo>
                  <a:cubicBezTo>
                    <a:pt x="377342" y="-1481"/>
                    <a:pt x="385579" y="3508"/>
                    <a:pt x="386830" y="17191"/>
                  </a:cubicBezTo>
                  <a:lnTo>
                    <a:pt x="390480" y="406348"/>
                  </a:lnTo>
                  <a:cubicBezTo>
                    <a:pt x="391522" y="414449"/>
                    <a:pt x="380835" y="422649"/>
                    <a:pt x="372807" y="419389"/>
                  </a:cubicBezTo>
                  <a:close/>
                </a:path>
              </a:pathLst>
            </a:custGeom>
            <a:solidFill>
              <a:srgbClr val="019247">
                <a:alpha val="25000"/>
              </a:srgbClr>
            </a:solidFill>
            <a:ln w="5200" cap="flat">
              <a:no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id="{D4AADADA-A1AE-4FCB-ABA2-C762CFC66A1A}"/>
                </a:ext>
              </a:extLst>
            </p:cNvPr>
            <p:cNvSpPr/>
            <p:nvPr/>
          </p:nvSpPr>
          <p:spPr>
            <a:xfrm flipH="1">
              <a:off x="11969736" y="2375648"/>
              <a:ext cx="190499" cy="207337"/>
            </a:xfrm>
            <a:custGeom>
              <a:avLst/>
              <a:gdLst>
                <a:gd name="connsiteX0" fmla="*/ 3908 w 385784"/>
                <a:gd name="connsiteY0" fmla="*/ 410671 h 419882"/>
                <a:gd name="connsiteX1" fmla="*/ 2187 w 385784"/>
                <a:gd name="connsiteY1" fmla="*/ 14006 h 419882"/>
                <a:gd name="connsiteX2" fmla="*/ 21268 w 385784"/>
                <a:gd name="connsiteY2" fmla="*/ 3040 h 419882"/>
                <a:gd name="connsiteX3" fmla="*/ 379838 w 385784"/>
                <a:gd name="connsiteY3" fmla="*/ 197668 h 419882"/>
                <a:gd name="connsiteX4" fmla="*/ 379734 w 385784"/>
                <a:gd name="connsiteY4" fmla="*/ 222959 h 419882"/>
                <a:gd name="connsiteX5" fmla="*/ 24761 w 385784"/>
                <a:gd name="connsiteY5" fmla="*/ 418674 h 419882"/>
                <a:gd name="connsiteX6" fmla="*/ 3908 w 385784"/>
                <a:gd name="connsiteY6" fmla="*/ 410671 h 419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784" h="419882">
                  <a:moveTo>
                    <a:pt x="3908" y="410671"/>
                  </a:moveTo>
                  <a:lnTo>
                    <a:pt x="2187" y="14006"/>
                  </a:lnTo>
                  <a:cubicBezTo>
                    <a:pt x="1249" y="5362"/>
                    <a:pt x="13083" y="-418"/>
                    <a:pt x="21268" y="3040"/>
                  </a:cubicBezTo>
                  <a:lnTo>
                    <a:pt x="379838" y="197668"/>
                  </a:lnTo>
                  <a:cubicBezTo>
                    <a:pt x="392142" y="205917"/>
                    <a:pt x="391620" y="215155"/>
                    <a:pt x="379734" y="222959"/>
                  </a:cubicBezTo>
                  <a:lnTo>
                    <a:pt x="24761" y="418674"/>
                  </a:lnTo>
                  <a:cubicBezTo>
                    <a:pt x="17671" y="423663"/>
                    <a:pt x="4846" y="418872"/>
                    <a:pt x="3908" y="410671"/>
                  </a:cubicBezTo>
                  <a:close/>
                </a:path>
              </a:pathLst>
            </a:custGeom>
            <a:solidFill>
              <a:srgbClr val="019247">
                <a:alpha val="15000"/>
              </a:srgbClr>
            </a:solidFill>
            <a:ln w="5200" cap="flat">
              <a:no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id="{F1BC61E7-7A29-4F5D-BDC9-02353B385163}"/>
                </a:ext>
              </a:extLst>
            </p:cNvPr>
            <p:cNvSpPr/>
            <p:nvPr/>
          </p:nvSpPr>
          <p:spPr>
            <a:xfrm flipH="1">
              <a:off x="11971307" y="2068620"/>
              <a:ext cx="190499" cy="207337"/>
            </a:xfrm>
            <a:custGeom>
              <a:avLst/>
              <a:gdLst>
                <a:gd name="connsiteX0" fmla="*/ 3908 w 385784"/>
                <a:gd name="connsiteY0" fmla="*/ 410672 h 419882"/>
                <a:gd name="connsiteX1" fmla="*/ 2187 w 385784"/>
                <a:gd name="connsiteY1" fmla="*/ 14006 h 419882"/>
                <a:gd name="connsiteX2" fmla="*/ 21268 w 385784"/>
                <a:gd name="connsiteY2" fmla="*/ 3040 h 419882"/>
                <a:gd name="connsiteX3" fmla="*/ 379838 w 385784"/>
                <a:gd name="connsiteY3" fmla="*/ 197668 h 419882"/>
                <a:gd name="connsiteX4" fmla="*/ 379734 w 385784"/>
                <a:gd name="connsiteY4" fmla="*/ 222959 h 419882"/>
                <a:gd name="connsiteX5" fmla="*/ 24761 w 385784"/>
                <a:gd name="connsiteY5" fmla="*/ 418674 h 419882"/>
                <a:gd name="connsiteX6" fmla="*/ 3908 w 385784"/>
                <a:gd name="connsiteY6" fmla="*/ 410672 h 419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784" h="419882">
                  <a:moveTo>
                    <a:pt x="3908" y="410672"/>
                  </a:moveTo>
                  <a:lnTo>
                    <a:pt x="2187" y="14006"/>
                  </a:lnTo>
                  <a:cubicBezTo>
                    <a:pt x="1249" y="5362"/>
                    <a:pt x="13083" y="-418"/>
                    <a:pt x="21268" y="3040"/>
                  </a:cubicBezTo>
                  <a:lnTo>
                    <a:pt x="379838" y="197668"/>
                  </a:lnTo>
                  <a:cubicBezTo>
                    <a:pt x="392142" y="205917"/>
                    <a:pt x="391620" y="215155"/>
                    <a:pt x="379734" y="222959"/>
                  </a:cubicBezTo>
                  <a:lnTo>
                    <a:pt x="24761" y="418674"/>
                  </a:lnTo>
                  <a:cubicBezTo>
                    <a:pt x="17671" y="423663"/>
                    <a:pt x="4898" y="418872"/>
                    <a:pt x="3908" y="410672"/>
                  </a:cubicBezTo>
                  <a:close/>
                </a:path>
              </a:pathLst>
            </a:custGeom>
            <a:solidFill>
              <a:srgbClr val="EBE711">
                <a:alpha val="15000"/>
              </a:srgbClr>
            </a:solidFill>
            <a:ln w="5200" cap="flat">
              <a:no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id="{9F82EE8E-9203-4AA4-A7B6-BDC84A721BF7}"/>
                </a:ext>
              </a:extLst>
            </p:cNvPr>
            <p:cNvSpPr/>
            <p:nvPr/>
          </p:nvSpPr>
          <p:spPr>
            <a:xfrm flipH="1">
              <a:off x="11942067" y="3160149"/>
              <a:ext cx="195648" cy="209776"/>
            </a:xfrm>
            <a:custGeom>
              <a:avLst/>
              <a:gdLst>
                <a:gd name="connsiteX0" fmla="*/ 374582 w 396210"/>
                <a:gd name="connsiteY0" fmla="*/ 421071 h 424822"/>
                <a:gd name="connsiteX1" fmla="*/ 10068 w 396210"/>
                <a:gd name="connsiteY1" fmla="*/ 226097 h 424822"/>
                <a:gd name="connsiteX2" fmla="*/ 9443 w 396210"/>
                <a:gd name="connsiteY2" fmla="*/ 205005 h 424822"/>
                <a:gd name="connsiteX3" fmla="*/ 365459 w 396210"/>
                <a:gd name="connsiteY3" fmla="*/ 6227 h 424822"/>
                <a:gd name="connsiteX4" fmla="*/ 388606 w 396210"/>
                <a:gd name="connsiteY4" fmla="*/ 18873 h 424822"/>
                <a:gd name="connsiteX5" fmla="*/ 392255 w 396210"/>
                <a:gd name="connsiteY5" fmla="*/ 408030 h 424822"/>
                <a:gd name="connsiteX6" fmla="*/ 374582 w 396210"/>
                <a:gd name="connsiteY6" fmla="*/ 421071 h 424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210" h="424822">
                  <a:moveTo>
                    <a:pt x="374582" y="421071"/>
                  </a:moveTo>
                  <a:lnTo>
                    <a:pt x="10068" y="226097"/>
                  </a:lnTo>
                  <a:cubicBezTo>
                    <a:pt x="1675" y="222590"/>
                    <a:pt x="2248" y="209994"/>
                    <a:pt x="9443" y="205005"/>
                  </a:cubicBezTo>
                  <a:lnTo>
                    <a:pt x="365459" y="6227"/>
                  </a:lnTo>
                  <a:cubicBezTo>
                    <a:pt x="379118" y="201"/>
                    <a:pt x="387355" y="5190"/>
                    <a:pt x="388606" y="18873"/>
                  </a:cubicBezTo>
                  <a:lnTo>
                    <a:pt x="392255" y="408030"/>
                  </a:lnTo>
                  <a:cubicBezTo>
                    <a:pt x="393298" y="416181"/>
                    <a:pt x="382610" y="424381"/>
                    <a:pt x="374582" y="421071"/>
                  </a:cubicBezTo>
                  <a:close/>
                </a:path>
              </a:pathLst>
            </a:custGeom>
            <a:solidFill>
              <a:srgbClr val="41C4E0">
                <a:alpha val="25000"/>
              </a:srgbClr>
            </a:solidFill>
            <a:ln w="9525" cap="flat">
              <a:noFill/>
              <a:prstDash val="solid"/>
              <a:miter/>
            </a:ln>
          </p:spPr>
          <p:txBody>
            <a:bodyPr rtlCol="0" anchor="ctr"/>
            <a:lstStyle/>
            <a:p>
              <a:endParaRPr lang="en-US"/>
            </a:p>
          </p:txBody>
        </p:sp>
        <p:sp>
          <p:nvSpPr>
            <p:cNvPr id="84" name="Freeform: Shape 83">
              <a:extLst>
                <a:ext uri="{FF2B5EF4-FFF2-40B4-BE49-F238E27FC236}">
                  <a16:creationId xmlns:a16="http://schemas.microsoft.com/office/drawing/2014/main" id="{33D3BDC2-F056-4391-B7E8-5F7E478D67D7}"/>
                </a:ext>
              </a:extLst>
            </p:cNvPr>
            <p:cNvSpPr/>
            <p:nvPr/>
          </p:nvSpPr>
          <p:spPr>
            <a:xfrm flipH="1">
              <a:off x="11967009" y="3309443"/>
              <a:ext cx="193073" cy="209776"/>
            </a:xfrm>
            <a:custGeom>
              <a:avLst/>
              <a:gdLst>
                <a:gd name="connsiteX0" fmla="*/ 5683 w 390997"/>
                <a:gd name="connsiteY0" fmla="*/ 412354 h 424822"/>
                <a:gd name="connsiteX1" fmla="*/ 3963 w 390997"/>
                <a:gd name="connsiteY1" fmla="*/ 15689 h 424822"/>
                <a:gd name="connsiteX2" fmla="*/ 23043 w 390997"/>
                <a:gd name="connsiteY2" fmla="*/ 4722 h 424822"/>
                <a:gd name="connsiteX3" fmla="*/ 381614 w 390997"/>
                <a:gd name="connsiteY3" fmla="*/ 199350 h 424822"/>
                <a:gd name="connsiteX4" fmla="*/ 381510 w 390997"/>
                <a:gd name="connsiteY4" fmla="*/ 224642 h 424822"/>
                <a:gd name="connsiteX5" fmla="*/ 26536 w 390997"/>
                <a:gd name="connsiteY5" fmla="*/ 420356 h 424822"/>
                <a:gd name="connsiteX6" fmla="*/ 5683 w 390997"/>
                <a:gd name="connsiteY6" fmla="*/ 412354 h 424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0997" h="424822">
                  <a:moveTo>
                    <a:pt x="5683" y="412354"/>
                  </a:moveTo>
                  <a:lnTo>
                    <a:pt x="3963" y="15689"/>
                  </a:lnTo>
                  <a:cubicBezTo>
                    <a:pt x="3024" y="7044"/>
                    <a:pt x="14858" y="1264"/>
                    <a:pt x="23043" y="4722"/>
                  </a:cubicBezTo>
                  <a:lnTo>
                    <a:pt x="381614" y="199350"/>
                  </a:lnTo>
                  <a:cubicBezTo>
                    <a:pt x="393917" y="207599"/>
                    <a:pt x="393396" y="216837"/>
                    <a:pt x="381510" y="224642"/>
                  </a:cubicBezTo>
                  <a:lnTo>
                    <a:pt x="26536" y="420356"/>
                  </a:lnTo>
                  <a:cubicBezTo>
                    <a:pt x="19446" y="425346"/>
                    <a:pt x="6673" y="420554"/>
                    <a:pt x="5683" y="412354"/>
                  </a:cubicBezTo>
                  <a:close/>
                </a:path>
              </a:pathLst>
            </a:custGeom>
            <a:solidFill>
              <a:srgbClr val="41C4E0">
                <a:alpha val="15000"/>
              </a:srgbClr>
            </a:solidFill>
            <a:ln w="9525" cap="flat">
              <a:noFill/>
              <a:prstDash val="solid"/>
              <a:miter/>
            </a:ln>
          </p:spPr>
          <p:txBody>
            <a:bodyPr rtlCol="0" anchor="ctr"/>
            <a:lstStyle/>
            <a:p>
              <a:endParaRPr lang="en-US"/>
            </a:p>
          </p:txBody>
        </p:sp>
        <p:sp>
          <p:nvSpPr>
            <p:cNvPr id="85" name="Freeform: Shape 84">
              <a:extLst>
                <a:ext uri="{FF2B5EF4-FFF2-40B4-BE49-F238E27FC236}">
                  <a16:creationId xmlns:a16="http://schemas.microsoft.com/office/drawing/2014/main" id="{73C76BFC-AD2D-4A4C-AF3A-DFCC7FDC5E47}"/>
                </a:ext>
              </a:extLst>
            </p:cNvPr>
            <p:cNvSpPr/>
            <p:nvPr/>
          </p:nvSpPr>
          <p:spPr>
            <a:xfrm flipH="1">
              <a:off x="11968554" y="2999975"/>
              <a:ext cx="193073" cy="209776"/>
            </a:xfrm>
            <a:custGeom>
              <a:avLst/>
              <a:gdLst>
                <a:gd name="connsiteX0" fmla="*/ 5683 w 390997"/>
                <a:gd name="connsiteY0" fmla="*/ 412354 h 424822"/>
                <a:gd name="connsiteX1" fmla="*/ 3963 w 390997"/>
                <a:gd name="connsiteY1" fmla="*/ 15689 h 424822"/>
                <a:gd name="connsiteX2" fmla="*/ 23043 w 390997"/>
                <a:gd name="connsiteY2" fmla="*/ 4722 h 424822"/>
                <a:gd name="connsiteX3" fmla="*/ 381614 w 390997"/>
                <a:gd name="connsiteY3" fmla="*/ 199350 h 424822"/>
                <a:gd name="connsiteX4" fmla="*/ 381510 w 390997"/>
                <a:gd name="connsiteY4" fmla="*/ 224642 h 424822"/>
                <a:gd name="connsiteX5" fmla="*/ 26536 w 390997"/>
                <a:gd name="connsiteY5" fmla="*/ 420356 h 424822"/>
                <a:gd name="connsiteX6" fmla="*/ 5683 w 390997"/>
                <a:gd name="connsiteY6" fmla="*/ 412354 h 424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0997" h="424822">
                  <a:moveTo>
                    <a:pt x="5683" y="412354"/>
                  </a:moveTo>
                  <a:lnTo>
                    <a:pt x="3963" y="15689"/>
                  </a:lnTo>
                  <a:cubicBezTo>
                    <a:pt x="3024" y="7044"/>
                    <a:pt x="14858" y="1264"/>
                    <a:pt x="23043" y="4722"/>
                  </a:cubicBezTo>
                  <a:lnTo>
                    <a:pt x="381614" y="199350"/>
                  </a:lnTo>
                  <a:cubicBezTo>
                    <a:pt x="393917" y="207599"/>
                    <a:pt x="393396" y="216837"/>
                    <a:pt x="381510" y="224642"/>
                  </a:cubicBezTo>
                  <a:lnTo>
                    <a:pt x="26536" y="420356"/>
                  </a:lnTo>
                  <a:cubicBezTo>
                    <a:pt x="19446" y="425296"/>
                    <a:pt x="6621" y="420554"/>
                    <a:pt x="5683" y="412354"/>
                  </a:cubicBezTo>
                  <a:close/>
                </a:path>
              </a:pathLst>
            </a:custGeom>
            <a:solidFill>
              <a:srgbClr val="92278D">
                <a:alpha val="15000"/>
              </a:srgbClr>
            </a:solidFill>
            <a:ln w="9525"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id="{17BE4B75-8E1B-412D-9847-02D2FE10AA7C}"/>
                </a:ext>
              </a:extLst>
            </p:cNvPr>
            <p:cNvSpPr/>
            <p:nvPr/>
          </p:nvSpPr>
          <p:spPr>
            <a:xfrm flipH="1">
              <a:off x="11968501" y="3619685"/>
              <a:ext cx="193073" cy="207337"/>
            </a:xfrm>
            <a:custGeom>
              <a:avLst/>
              <a:gdLst>
                <a:gd name="connsiteX0" fmla="*/ 21372 w 390997"/>
                <a:gd name="connsiteY0" fmla="*/ 2759 h 419882"/>
                <a:gd name="connsiteX1" fmla="*/ 385886 w 390997"/>
                <a:gd name="connsiteY1" fmla="*/ 197732 h 419882"/>
                <a:gd name="connsiteX2" fmla="*/ 386511 w 390997"/>
                <a:gd name="connsiteY2" fmla="*/ 218825 h 419882"/>
                <a:gd name="connsiteX3" fmla="*/ 30495 w 390997"/>
                <a:gd name="connsiteY3" fmla="*/ 417602 h 419882"/>
                <a:gd name="connsiteX4" fmla="*/ 2135 w 390997"/>
                <a:gd name="connsiteY4" fmla="*/ 404957 h 419882"/>
                <a:gd name="connsiteX5" fmla="*/ 3699 w 390997"/>
                <a:gd name="connsiteY5" fmla="*/ 15800 h 419882"/>
                <a:gd name="connsiteX6" fmla="*/ 21372 w 390997"/>
                <a:gd name="connsiteY6" fmla="*/ 2759 h 419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0997" h="419882">
                  <a:moveTo>
                    <a:pt x="21372" y="2759"/>
                  </a:moveTo>
                  <a:lnTo>
                    <a:pt x="385886" y="197732"/>
                  </a:lnTo>
                  <a:cubicBezTo>
                    <a:pt x="394279" y="201240"/>
                    <a:pt x="393705" y="213836"/>
                    <a:pt x="386511" y="218825"/>
                  </a:cubicBezTo>
                  <a:lnTo>
                    <a:pt x="30495" y="417602"/>
                  </a:lnTo>
                  <a:cubicBezTo>
                    <a:pt x="16836" y="423629"/>
                    <a:pt x="3386" y="418640"/>
                    <a:pt x="2135" y="404957"/>
                  </a:cubicBezTo>
                  <a:lnTo>
                    <a:pt x="3699" y="15800"/>
                  </a:lnTo>
                  <a:cubicBezTo>
                    <a:pt x="2656" y="7649"/>
                    <a:pt x="13343" y="-501"/>
                    <a:pt x="21372" y="2759"/>
                  </a:cubicBezTo>
                  <a:close/>
                </a:path>
              </a:pathLst>
            </a:custGeom>
            <a:solidFill>
              <a:srgbClr val="E9C9D9">
                <a:alpha val="15000"/>
              </a:srgbClr>
            </a:solidFill>
            <a:ln w="5200"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0216C0F5-678F-4E84-9916-0A5C157BC69A}"/>
                </a:ext>
              </a:extLst>
            </p:cNvPr>
            <p:cNvSpPr/>
            <p:nvPr/>
          </p:nvSpPr>
          <p:spPr>
            <a:xfrm flipH="1">
              <a:off x="11947135" y="3470130"/>
              <a:ext cx="190499" cy="207337"/>
            </a:xfrm>
            <a:custGeom>
              <a:avLst/>
              <a:gdLst>
                <a:gd name="connsiteX0" fmla="*/ 387086 w 385784"/>
                <a:gd name="connsiteY0" fmla="*/ 12055 h 419882"/>
                <a:gd name="connsiteX1" fmla="*/ 388806 w 385784"/>
                <a:gd name="connsiteY1" fmla="*/ 408721 h 419882"/>
                <a:gd name="connsiteX2" fmla="*/ 369726 w 385784"/>
                <a:gd name="connsiteY2" fmla="*/ 419687 h 419882"/>
                <a:gd name="connsiteX3" fmla="*/ 11155 w 385784"/>
                <a:gd name="connsiteY3" fmla="*/ 225059 h 419882"/>
                <a:gd name="connsiteX4" fmla="*/ 11259 w 385784"/>
                <a:gd name="connsiteY4" fmla="*/ 199768 h 419882"/>
                <a:gd name="connsiteX5" fmla="*/ 366233 w 385784"/>
                <a:gd name="connsiteY5" fmla="*/ 4053 h 419882"/>
                <a:gd name="connsiteX6" fmla="*/ 387086 w 385784"/>
                <a:gd name="connsiteY6" fmla="*/ 12055 h 419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784" h="419882">
                  <a:moveTo>
                    <a:pt x="387086" y="12055"/>
                  </a:moveTo>
                  <a:lnTo>
                    <a:pt x="388806" y="408721"/>
                  </a:lnTo>
                  <a:cubicBezTo>
                    <a:pt x="389745" y="417366"/>
                    <a:pt x="377911" y="423145"/>
                    <a:pt x="369726" y="419687"/>
                  </a:cubicBezTo>
                  <a:lnTo>
                    <a:pt x="11155" y="225059"/>
                  </a:lnTo>
                  <a:cubicBezTo>
                    <a:pt x="-1148" y="216810"/>
                    <a:pt x="-627" y="207573"/>
                    <a:pt x="11259" y="199768"/>
                  </a:cubicBezTo>
                  <a:lnTo>
                    <a:pt x="366233" y="4053"/>
                  </a:lnTo>
                  <a:cubicBezTo>
                    <a:pt x="373323" y="-936"/>
                    <a:pt x="386148" y="3856"/>
                    <a:pt x="387086" y="12055"/>
                  </a:cubicBezTo>
                  <a:close/>
                </a:path>
              </a:pathLst>
            </a:custGeom>
            <a:solidFill>
              <a:srgbClr val="E9C9D9">
                <a:alpha val="25000"/>
              </a:srgbClr>
            </a:solidFill>
            <a:ln w="5200"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A6422C69-B396-4A1D-B7BA-58FCE907ACDA}"/>
                </a:ext>
              </a:extLst>
            </p:cNvPr>
            <p:cNvSpPr/>
            <p:nvPr/>
          </p:nvSpPr>
          <p:spPr>
            <a:xfrm flipH="1">
              <a:off x="11951331" y="3765826"/>
              <a:ext cx="195648" cy="209776"/>
            </a:xfrm>
            <a:custGeom>
              <a:avLst/>
              <a:gdLst>
                <a:gd name="connsiteX0" fmla="*/ 374582 w 396210"/>
                <a:gd name="connsiteY0" fmla="*/ 421071 h 424822"/>
                <a:gd name="connsiteX1" fmla="*/ 10068 w 396210"/>
                <a:gd name="connsiteY1" fmla="*/ 226097 h 424822"/>
                <a:gd name="connsiteX2" fmla="*/ 9443 w 396210"/>
                <a:gd name="connsiteY2" fmla="*/ 205005 h 424822"/>
                <a:gd name="connsiteX3" fmla="*/ 365459 w 396210"/>
                <a:gd name="connsiteY3" fmla="*/ 6227 h 424822"/>
                <a:gd name="connsiteX4" fmla="*/ 388606 w 396210"/>
                <a:gd name="connsiteY4" fmla="*/ 18873 h 424822"/>
                <a:gd name="connsiteX5" fmla="*/ 392255 w 396210"/>
                <a:gd name="connsiteY5" fmla="*/ 408030 h 424822"/>
                <a:gd name="connsiteX6" fmla="*/ 374582 w 396210"/>
                <a:gd name="connsiteY6" fmla="*/ 421071 h 424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210" h="424822">
                  <a:moveTo>
                    <a:pt x="374582" y="421071"/>
                  </a:moveTo>
                  <a:lnTo>
                    <a:pt x="10068" y="226097"/>
                  </a:lnTo>
                  <a:cubicBezTo>
                    <a:pt x="1675" y="222590"/>
                    <a:pt x="2248" y="209994"/>
                    <a:pt x="9443" y="205005"/>
                  </a:cubicBezTo>
                  <a:lnTo>
                    <a:pt x="365459" y="6227"/>
                  </a:lnTo>
                  <a:cubicBezTo>
                    <a:pt x="379118" y="201"/>
                    <a:pt x="387355" y="5190"/>
                    <a:pt x="388606" y="18873"/>
                  </a:cubicBezTo>
                  <a:lnTo>
                    <a:pt x="392255" y="408030"/>
                  </a:lnTo>
                  <a:cubicBezTo>
                    <a:pt x="393298" y="416181"/>
                    <a:pt x="382558" y="424331"/>
                    <a:pt x="374582" y="421071"/>
                  </a:cubicBezTo>
                  <a:close/>
                </a:path>
              </a:pathLst>
            </a:custGeom>
            <a:solidFill>
              <a:srgbClr val="EE202E">
                <a:alpha val="25000"/>
              </a:srgbClr>
            </a:solidFill>
            <a:ln w="9525"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98AF5714-0D70-42F5-998E-6D5E7723CBDD}"/>
                </a:ext>
              </a:extLst>
            </p:cNvPr>
            <p:cNvSpPr/>
            <p:nvPr/>
          </p:nvSpPr>
          <p:spPr>
            <a:xfrm flipH="1">
              <a:off x="11976299" y="3915096"/>
              <a:ext cx="193073" cy="209776"/>
            </a:xfrm>
            <a:custGeom>
              <a:avLst/>
              <a:gdLst>
                <a:gd name="connsiteX0" fmla="*/ 5683 w 390997"/>
                <a:gd name="connsiteY0" fmla="*/ 412354 h 424822"/>
                <a:gd name="connsiteX1" fmla="*/ 3963 w 390997"/>
                <a:gd name="connsiteY1" fmla="*/ 15688 h 424822"/>
                <a:gd name="connsiteX2" fmla="*/ 23043 w 390997"/>
                <a:gd name="connsiteY2" fmla="*/ 4722 h 424822"/>
                <a:gd name="connsiteX3" fmla="*/ 381614 w 390997"/>
                <a:gd name="connsiteY3" fmla="*/ 199350 h 424822"/>
                <a:gd name="connsiteX4" fmla="*/ 381509 w 390997"/>
                <a:gd name="connsiteY4" fmla="*/ 224642 h 424822"/>
                <a:gd name="connsiteX5" fmla="*/ 26536 w 390997"/>
                <a:gd name="connsiteY5" fmla="*/ 420356 h 424822"/>
                <a:gd name="connsiteX6" fmla="*/ 5683 w 390997"/>
                <a:gd name="connsiteY6" fmla="*/ 412354 h 424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0997" h="424822">
                  <a:moveTo>
                    <a:pt x="5683" y="412354"/>
                  </a:moveTo>
                  <a:lnTo>
                    <a:pt x="3963" y="15688"/>
                  </a:lnTo>
                  <a:cubicBezTo>
                    <a:pt x="3024" y="7044"/>
                    <a:pt x="14858" y="1264"/>
                    <a:pt x="23043" y="4722"/>
                  </a:cubicBezTo>
                  <a:lnTo>
                    <a:pt x="381614" y="199350"/>
                  </a:lnTo>
                  <a:cubicBezTo>
                    <a:pt x="393917" y="207599"/>
                    <a:pt x="393396" y="216837"/>
                    <a:pt x="381509" y="224642"/>
                  </a:cubicBezTo>
                  <a:lnTo>
                    <a:pt x="26536" y="420356"/>
                  </a:lnTo>
                  <a:cubicBezTo>
                    <a:pt x="19446" y="425345"/>
                    <a:pt x="6673" y="420603"/>
                    <a:pt x="5683" y="412354"/>
                  </a:cubicBezTo>
                  <a:close/>
                </a:path>
              </a:pathLst>
            </a:custGeom>
            <a:solidFill>
              <a:srgbClr val="EE202E">
                <a:alpha val="15000"/>
              </a:srgbClr>
            </a:solidFill>
            <a:ln w="9525"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2B2BE81F-9CA7-4D70-AD03-80B72B993442}"/>
                </a:ext>
              </a:extLst>
            </p:cNvPr>
            <p:cNvSpPr/>
            <p:nvPr/>
          </p:nvSpPr>
          <p:spPr>
            <a:xfrm flipH="1">
              <a:off x="11972848" y="5137985"/>
              <a:ext cx="193073" cy="207337"/>
            </a:xfrm>
            <a:custGeom>
              <a:avLst/>
              <a:gdLst>
                <a:gd name="connsiteX0" fmla="*/ 21372 w 390997"/>
                <a:gd name="connsiteY0" fmla="*/ 2759 h 419882"/>
                <a:gd name="connsiteX1" fmla="*/ 385885 w 390997"/>
                <a:gd name="connsiteY1" fmla="*/ 197732 h 419882"/>
                <a:gd name="connsiteX2" fmla="*/ 386511 w 390997"/>
                <a:gd name="connsiteY2" fmla="*/ 218825 h 419882"/>
                <a:gd name="connsiteX3" fmla="*/ 30495 w 390997"/>
                <a:gd name="connsiteY3" fmla="*/ 417603 h 419882"/>
                <a:gd name="connsiteX4" fmla="*/ 2135 w 390997"/>
                <a:gd name="connsiteY4" fmla="*/ 404957 h 419882"/>
                <a:gd name="connsiteX5" fmla="*/ 3699 w 390997"/>
                <a:gd name="connsiteY5" fmla="*/ 15800 h 419882"/>
                <a:gd name="connsiteX6" fmla="*/ 21372 w 390997"/>
                <a:gd name="connsiteY6" fmla="*/ 2759 h 419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0997" h="419882">
                  <a:moveTo>
                    <a:pt x="21372" y="2759"/>
                  </a:moveTo>
                  <a:lnTo>
                    <a:pt x="385885" y="197732"/>
                  </a:lnTo>
                  <a:cubicBezTo>
                    <a:pt x="394279" y="201240"/>
                    <a:pt x="393705" y="213836"/>
                    <a:pt x="386511" y="218825"/>
                  </a:cubicBezTo>
                  <a:lnTo>
                    <a:pt x="30495" y="417603"/>
                  </a:lnTo>
                  <a:cubicBezTo>
                    <a:pt x="16836" y="423629"/>
                    <a:pt x="3386" y="418640"/>
                    <a:pt x="2135" y="404957"/>
                  </a:cubicBezTo>
                  <a:lnTo>
                    <a:pt x="3699" y="15800"/>
                  </a:lnTo>
                  <a:cubicBezTo>
                    <a:pt x="2656" y="7649"/>
                    <a:pt x="13343" y="-501"/>
                    <a:pt x="21372" y="2759"/>
                  </a:cubicBezTo>
                  <a:close/>
                </a:path>
              </a:pathLst>
            </a:custGeom>
            <a:solidFill>
              <a:srgbClr val="3B549A">
                <a:alpha val="15000"/>
              </a:srgbClr>
            </a:solidFill>
            <a:ln w="5200" cap="flat">
              <a:no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id="{F307B8F1-1F94-4532-8AC0-4B589CADF08F}"/>
                </a:ext>
              </a:extLst>
            </p:cNvPr>
            <p:cNvSpPr/>
            <p:nvPr/>
          </p:nvSpPr>
          <p:spPr>
            <a:xfrm flipH="1">
              <a:off x="11954030" y="4988416"/>
              <a:ext cx="190499" cy="207337"/>
            </a:xfrm>
            <a:custGeom>
              <a:avLst/>
              <a:gdLst>
                <a:gd name="connsiteX0" fmla="*/ 387086 w 385784"/>
                <a:gd name="connsiteY0" fmla="*/ 12034 h 419882"/>
                <a:gd name="connsiteX1" fmla="*/ 388806 w 385784"/>
                <a:gd name="connsiteY1" fmla="*/ 408699 h 419882"/>
                <a:gd name="connsiteX2" fmla="*/ 369726 w 385784"/>
                <a:gd name="connsiteY2" fmla="*/ 419666 h 419882"/>
                <a:gd name="connsiteX3" fmla="*/ 11155 w 385784"/>
                <a:gd name="connsiteY3" fmla="*/ 225038 h 419882"/>
                <a:gd name="connsiteX4" fmla="*/ 11259 w 385784"/>
                <a:gd name="connsiteY4" fmla="*/ 199746 h 419882"/>
                <a:gd name="connsiteX5" fmla="*/ 366233 w 385784"/>
                <a:gd name="connsiteY5" fmla="*/ 4032 h 419882"/>
                <a:gd name="connsiteX6" fmla="*/ 387086 w 385784"/>
                <a:gd name="connsiteY6" fmla="*/ 12034 h 419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784" h="419882">
                  <a:moveTo>
                    <a:pt x="387086" y="12034"/>
                  </a:moveTo>
                  <a:lnTo>
                    <a:pt x="388806" y="408699"/>
                  </a:lnTo>
                  <a:cubicBezTo>
                    <a:pt x="389745" y="417344"/>
                    <a:pt x="377911" y="423123"/>
                    <a:pt x="369726" y="419666"/>
                  </a:cubicBezTo>
                  <a:lnTo>
                    <a:pt x="11155" y="225038"/>
                  </a:lnTo>
                  <a:cubicBezTo>
                    <a:pt x="-1148" y="216788"/>
                    <a:pt x="-627" y="207551"/>
                    <a:pt x="11259" y="199746"/>
                  </a:cubicBezTo>
                  <a:lnTo>
                    <a:pt x="366233" y="4032"/>
                  </a:lnTo>
                  <a:cubicBezTo>
                    <a:pt x="373323" y="-908"/>
                    <a:pt x="386096" y="3834"/>
                    <a:pt x="387086" y="12034"/>
                  </a:cubicBezTo>
                  <a:close/>
                </a:path>
              </a:pathLst>
            </a:custGeom>
            <a:solidFill>
              <a:srgbClr val="3B549A">
                <a:alpha val="25000"/>
              </a:srgbClr>
            </a:solidFill>
            <a:ln w="5200" cap="flat">
              <a:no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id="{F582DD91-40E6-4FD4-881F-3905ABCFC3FA}"/>
                </a:ext>
              </a:extLst>
            </p:cNvPr>
            <p:cNvSpPr/>
            <p:nvPr/>
          </p:nvSpPr>
          <p:spPr>
            <a:xfrm flipH="1">
              <a:off x="11952486" y="5297894"/>
              <a:ext cx="193073" cy="207337"/>
            </a:xfrm>
            <a:custGeom>
              <a:avLst/>
              <a:gdLst>
                <a:gd name="connsiteX0" fmla="*/ 392299 w 390997"/>
                <a:gd name="connsiteY0" fmla="*/ 12064 h 419882"/>
                <a:gd name="connsiteX1" fmla="*/ 388806 w 390997"/>
                <a:gd name="connsiteY1" fmla="*/ 408729 h 419882"/>
                <a:gd name="connsiteX2" fmla="*/ 369726 w 390997"/>
                <a:gd name="connsiteY2" fmla="*/ 419696 h 419882"/>
                <a:gd name="connsiteX3" fmla="*/ 11155 w 390997"/>
                <a:gd name="connsiteY3" fmla="*/ 225068 h 419882"/>
                <a:gd name="connsiteX4" fmla="*/ 11259 w 390997"/>
                <a:gd name="connsiteY4" fmla="*/ 199776 h 419882"/>
                <a:gd name="connsiteX5" fmla="*/ 366233 w 390997"/>
                <a:gd name="connsiteY5" fmla="*/ 4061 h 419882"/>
                <a:gd name="connsiteX6" fmla="*/ 392299 w 390997"/>
                <a:gd name="connsiteY6" fmla="*/ 12064 h 419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0997" h="419882">
                  <a:moveTo>
                    <a:pt x="392299" y="12064"/>
                  </a:moveTo>
                  <a:lnTo>
                    <a:pt x="388806" y="408729"/>
                  </a:lnTo>
                  <a:cubicBezTo>
                    <a:pt x="389745" y="417374"/>
                    <a:pt x="377911" y="423154"/>
                    <a:pt x="369726" y="419696"/>
                  </a:cubicBezTo>
                  <a:lnTo>
                    <a:pt x="11155" y="225068"/>
                  </a:lnTo>
                  <a:cubicBezTo>
                    <a:pt x="-1148" y="216818"/>
                    <a:pt x="-627" y="207581"/>
                    <a:pt x="11259" y="199776"/>
                  </a:cubicBezTo>
                  <a:lnTo>
                    <a:pt x="366233" y="4061"/>
                  </a:lnTo>
                  <a:cubicBezTo>
                    <a:pt x="373323" y="-928"/>
                    <a:pt x="391309" y="3815"/>
                    <a:pt x="392299" y="12064"/>
                  </a:cubicBezTo>
                  <a:close/>
                </a:path>
              </a:pathLst>
            </a:custGeom>
            <a:solidFill>
              <a:srgbClr val="92278D">
                <a:alpha val="25000"/>
              </a:srgbClr>
            </a:solidFill>
            <a:ln w="5200" cap="flat">
              <a:noFill/>
              <a:prstDash val="solid"/>
              <a:miter/>
            </a:ln>
          </p:spPr>
          <p:txBody>
            <a:bodyPr rtlCol="0" anchor="ctr"/>
            <a:lstStyle/>
            <a:p>
              <a:endParaRPr lang="en-US"/>
            </a:p>
          </p:txBody>
        </p:sp>
        <p:sp>
          <p:nvSpPr>
            <p:cNvPr id="93" name="Freeform: Shape 92">
              <a:extLst>
                <a:ext uri="{FF2B5EF4-FFF2-40B4-BE49-F238E27FC236}">
                  <a16:creationId xmlns:a16="http://schemas.microsoft.com/office/drawing/2014/main" id="{D93696F2-EA9C-48BB-98BC-6C4A4EB998D1}"/>
                </a:ext>
              </a:extLst>
            </p:cNvPr>
            <p:cNvSpPr/>
            <p:nvPr/>
          </p:nvSpPr>
          <p:spPr>
            <a:xfrm flipH="1">
              <a:off x="11975217" y="4220484"/>
              <a:ext cx="193073" cy="207337"/>
            </a:xfrm>
            <a:custGeom>
              <a:avLst/>
              <a:gdLst>
                <a:gd name="connsiteX0" fmla="*/ 21372 w 390997"/>
                <a:gd name="connsiteY0" fmla="*/ 2759 h 419882"/>
                <a:gd name="connsiteX1" fmla="*/ 385885 w 390997"/>
                <a:gd name="connsiteY1" fmla="*/ 197732 h 419882"/>
                <a:gd name="connsiteX2" fmla="*/ 386511 w 390997"/>
                <a:gd name="connsiteY2" fmla="*/ 218825 h 419882"/>
                <a:gd name="connsiteX3" fmla="*/ 30495 w 390997"/>
                <a:gd name="connsiteY3" fmla="*/ 417602 h 419882"/>
                <a:gd name="connsiteX4" fmla="*/ 2135 w 390997"/>
                <a:gd name="connsiteY4" fmla="*/ 404957 h 419882"/>
                <a:gd name="connsiteX5" fmla="*/ 3699 w 390997"/>
                <a:gd name="connsiteY5" fmla="*/ 15800 h 419882"/>
                <a:gd name="connsiteX6" fmla="*/ 21372 w 390997"/>
                <a:gd name="connsiteY6" fmla="*/ 2759 h 419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0997" h="419882">
                  <a:moveTo>
                    <a:pt x="21372" y="2759"/>
                  </a:moveTo>
                  <a:lnTo>
                    <a:pt x="385885" y="197732"/>
                  </a:lnTo>
                  <a:cubicBezTo>
                    <a:pt x="394279" y="201240"/>
                    <a:pt x="393705" y="213836"/>
                    <a:pt x="386511" y="218825"/>
                  </a:cubicBezTo>
                  <a:lnTo>
                    <a:pt x="30495" y="417602"/>
                  </a:lnTo>
                  <a:cubicBezTo>
                    <a:pt x="16836" y="423629"/>
                    <a:pt x="3386" y="418640"/>
                    <a:pt x="2135" y="404957"/>
                  </a:cubicBezTo>
                  <a:lnTo>
                    <a:pt x="3699" y="15800"/>
                  </a:lnTo>
                  <a:cubicBezTo>
                    <a:pt x="2656" y="7649"/>
                    <a:pt x="13343" y="-502"/>
                    <a:pt x="21372" y="2759"/>
                  </a:cubicBezTo>
                  <a:close/>
                </a:path>
              </a:pathLst>
            </a:custGeom>
            <a:solidFill>
              <a:srgbClr val="F79520">
                <a:alpha val="15000"/>
              </a:srgbClr>
            </a:solidFill>
            <a:ln w="5200" cap="flat">
              <a:noFill/>
              <a:prstDash val="solid"/>
              <a:miter/>
            </a:ln>
          </p:spPr>
          <p:txBody>
            <a:bodyPr rtlCol="0" anchor="ctr"/>
            <a:lstStyle/>
            <a:p>
              <a:endParaRPr lang="en-US"/>
            </a:p>
          </p:txBody>
        </p:sp>
        <p:sp>
          <p:nvSpPr>
            <p:cNvPr id="94" name="Freeform: Shape 93">
              <a:extLst>
                <a:ext uri="{FF2B5EF4-FFF2-40B4-BE49-F238E27FC236}">
                  <a16:creationId xmlns:a16="http://schemas.microsoft.com/office/drawing/2014/main" id="{AA846264-9391-41F4-801F-2B71FC23AC9E}"/>
                </a:ext>
              </a:extLst>
            </p:cNvPr>
            <p:cNvSpPr/>
            <p:nvPr/>
          </p:nvSpPr>
          <p:spPr>
            <a:xfrm flipH="1">
              <a:off x="11954880" y="4380393"/>
              <a:ext cx="190499" cy="207337"/>
            </a:xfrm>
            <a:custGeom>
              <a:avLst/>
              <a:gdLst>
                <a:gd name="connsiteX0" fmla="*/ 387086 w 385784"/>
                <a:gd name="connsiteY0" fmla="*/ 12064 h 419882"/>
                <a:gd name="connsiteX1" fmla="*/ 388806 w 385784"/>
                <a:gd name="connsiteY1" fmla="*/ 408729 h 419882"/>
                <a:gd name="connsiteX2" fmla="*/ 369726 w 385784"/>
                <a:gd name="connsiteY2" fmla="*/ 419696 h 419882"/>
                <a:gd name="connsiteX3" fmla="*/ 11155 w 385784"/>
                <a:gd name="connsiteY3" fmla="*/ 225068 h 419882"/>
                <a:gd name="connsiteX4" fmla="*/ 11259 w 385784"/>
                <a:gd name="connsiteY4" fmla="*/ 199776 h 419882"/>
                <a:gd name="connsiteX5" fmla="*/ 366233 w 385784"/>
                <a:gd name="connsiteY5" fmla="*/ 4061 h 419882"/>
                <a:gd name="connsiteX6" fmla="*/ 387086 w 385784"/>
                <a:gd name="connsiteY6" fmla="*/ 12064 h 419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784" h="419882">
                  <a:moveTo>
                    <a:pt x="387086" y="12064"/>
                  </a:moveTo>
                  <a:lnTo>
                    <a:pt x="388806" y="408729"/>
                  </a:lnTo>
                  <a:cubicBezTo>
                    <a:pt x="389745" y="417374"/>
                    <a:pt x="377911" y="423153"/>
                    <a:pt x="369726" y="419696"/>
                  </a:cubicBezTo>
                  <a:lnTo>
                    <a:pt x="11155" y="225068"/>
                  </a:lnTo>
                  <a:cubicBezTo>
                    <a:pt x="-1148" y="216818"/>
                    <a:pt x="-627" y="207581"/>
                    <a:pt x="11259" y="199776"/>
                  </a:cubicBezTo>
                  <a:lnTo>
                    <a:pt x="366233" y="4061"/>
                  </a:lnTo>
                  <a:cubicBezTo>
                    <a:pt x="373323" y="-928"/>
                    <a:pt x="386148" y="3814"/>
                    <a:pt x="387086" y="12064"/>
                  </a:cubicBezTo>
                  <a:close/>
                </a:path>
              </a:pathLst>
            </a:custGeom>
            <a:solidFill>
              <a:srgbClr val="EBE711">
                <a:alpha val="25000"/>
              </a:srgbClr>
            </a:solidFill>
            <a:ln w="5200" cap="flat">
              <a:noFill/>
              <a:prstDash val="solid"/>
              <a:miter/>
            </a:ln>
          </p:spPr>
          <p:txBody>
            <a:bodyPr rtlCol="0" anchor="ctr"/>
            <a:lstStyle/>
            <a:p>
              <a:endParaRPr lang="en-US"/>
            </a:p>
          </p:txBody>
        </p:sp>
        <p:sp>
          <p:nvSpPr>
            <p:cNvPr id="95" name="Freeform: Shape 94">
              <a:extLst>
                <a:ext uri="{FF2B5EF4-FFF2-40B4-BE49-F238E27FC236}">
                  <a16:creationId xmlns:a16="http://schemas.microsoft.com/office/drawing/2014/main" id="{124E245C-194E-4ACE-8C8C-AE9FA02F3252}"/>
                </a:ext>
              </a:extLst>
            </p:cNvPr>
            <p:cNvSpPr/>
            <p:nvPr/>
          </p:nvSpPr>
          <p:spPr>
            <a:xfrm flipH="1">
              <a:off x="11955241" y="4078734"/>
              <a:ext cx="190499" cy="207337"/>
            </a:xfrm>
            <a:custGeom>
              <a:avLst/>
              <a:gdLst>
                <a:gd name="connsiteX0" fmla="*/ 387086 w 385784"/>
                <a:gd name="connsiteY0" fmla="*/ 12055 h 419882"/>
                <a:gd name="connsiteX1" fmla="*/ 388806 w 385784"/>
                <a:gd name="connsiteY1" fmla="*/ 408721 h 419882"/>
                <a:gd name="connsiteX2" fmla="*/ 369726 w 385784"/>
                <a:gd name="connsiteY2" fmla="*/ 419687 h 419882"/>
                <a:gd name="connsiteX3" fmla="*/ 11155 w 385784"/>
                <a:gd name="connsiteY3" fmla="*/ 225059 h 419882"/>
                <a:gd name="connsiteX4" fmla="*/ 11259 w 385784"/>
                <a:gd name="connsiteY4" fmla="*/ 199768 h 419882"/>
                <a:gd name="connsiteX5" fmla="*/ 366233 w 385784"/>
                <a:gd name="connsiteY5" fmla="*/ 4053 h 419882"/>
                <a:gd name="connsiteX6" fmla="*/ 387086 w 385784"/>
                <a:gd name="connsiteY6" fmla="*/ 12055 h 419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784" h="419882">
                  <a:moveTo>
                    <a:pt x="387086" y="12055"/>
                  </a:moveTo>
                  <a:lnTo>
                    <a:pt x="388806" y="408721"/>
                  </a:lnTo>
                  <a:cubicBezTo>
                    <a:pt x="389745" y="417365"/>
                    <a:pt x="377911" y="423145"/>
                    <a:pt x="369726" y="419687"/>
                  </a:cubicBezTo>
                  <a:lnTo>
                    <a:pt x="11155" y="225059"/>
                  </a:lnTo>
                  <a:cubicBezTo>
                    <a:pt x="-1148" y="216810"/>
                    <a:pt x="-627" y="207572"/>
                    <a:pt x="11259" y="199768"/>
                  </a:cubicBezTo>
                  <a:lnTo>
                    <a:pt x="366233" y="4053"/>
                  </a:lnTo>
                  <a:cubicBezTo>
                    <a:pt x="373323" y="-936"/>
                    <a:pt x="386148" y="3855"/>
                    <a:pt x="387086" y="12055"/>
                  </a:cubicBezTo>
                  <a:close/>
                </a:path>
              </a:pathLst>
            </a:custGeom>
            <a:solidFill>
              <a:srgbClr val="F79520">
                <a:alpha val="25000"/>
              </a:srgbClr>
            </a:solidFill>
            <a:ln w="5200" cap="flat">
              <a:noFill/>
              <a:prstDash val="solid"/>
              <a:miter/>
            </a:ln>
          </p:spPr>
          <p:txBody>
            <a:bodyPr rtlCol="0" anchor="ctr"/>
            <a:lstStyle/>
            <a:p>
              <a:endParaRPr lang="en-US"/>
            </a:p>
          </p:txBody>
        </p:sp>
        <p:sp>
          <p:nvSpPr>
            <p:cNvPr id="96" name="Freeform: Shape 95">
              <a:extLst>
                <a:ext uri="{FF2B5EF4-FFF2-40B4-BE49-F238E27FC236}">
                  <a16:creationId xmlns:a16="http://schemas.microsoft.com/office/drawing/2014/main" id="{F91D879C-67FF-43A8-B158-58C298484D3E}"/>
                </a:ext>
              </a:extLst>
            </p:cNvPr>
            <p:cNvSpPr/>
            <p:nvPr/>
          </p:nvSpPr>
          <p:spPr>
            <a:xfrm flipH="1">
              <a:off x="11951382" y="4677377"/>
              <a:ext cx="193073" cy="207337"/>
            </a:xfrm>
            <a:custGeom>
              <a:avLst/>
              <a:gdLst>
                <a:gd name="connsiteX0" fmla="*/ 372807 w 390997"/>
                <a:gd name="connsiteY0" fmla="*/ 419389 h 419882"/>
                <a:gd name="connsiteX1" fmla="*/ 8293 w 390997"/>
                <a:gd name="connsiteY1" fmla="*/ 224415 h 419882"/>
                <a:gd name="connsiteX2" fmla="*/ 7667 w 390997"/>
                <a:gd name="connsiteY2" fmla="*/ 203322 h 419882"/>
                <a:gd name="connsiteX3" fmla="*/ 363683 w 390997"/>
                <a:gd name="connsiteY3" fmla="*/ 4545 h 419882"/>
                <a:gd name="connsiteX4" fmla="*/ 386830 w 390997"/>
                <a:gd name="connsiteY4" fmla="*/ 17191 h 419882"/>
                <a:gd name="connsiteX5" fmla="*/ 390480 w 390997"/>
                <a:gd name="connsiteY5" fmla="*/ 406348 h 419882"/>
                <a:gd name="connsiteX6" fmla="*/ 372807 w 390997"/>
                <a:gd name="connsiteY6" fmla="*/ 419389 h 419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0997" h="419882">
                  <a:moveTo>
                    <a:pt x="372807" y="419389"/>
                  </a:moveTo>
                  <a:lnTo>
                    <a:pt x="8293" y="224415"/>
                  </a:lnTo>
                  <a:cubicBezTo>
                    <a:pt x="-101" y="220908"/>
                    <a:pt x="473" y="208312"/>
                    <a:pt x="7667" y="203322"/>
                  </a:cubicBezTo>
                  <a:lnTo>
                    <a:pt x="363683" y="4545"/>
                  </a:lnTo>
                  <a:cubicBezTo>
                    <a:pt x="377342" y="-1481"/>
                    <a:pt x="385579" y="3508"/>
                    <a:pt x="386830" y="17191"/>
                  </a:cubicBezTo>
                  <a:lnTo>
                    <a:pt x="390480" y="406348"/>
                  </a:lnTo>
                  <a:cubicBezTo>
                    <a:pt x="391522" y="414449"/>
                    <a:pt x="380835" y="422649"/>
                    <a:pt x="372807" y="419389"/>
                  </a:cubicBezTo>
                  <a:close/>
                </a:path>
              </a:pathLst>
            </a:custGeom>
            <a:solidFill>
              <a:srgbClr val="019247">
                <a:alpha val="25000"/>
              </a:srgbClr>
            </a:solidFill>
            <a:ln w="5200" cap="flat">
              <a:noFill/>
              <a:prstDash val="solid"/>
              <a:miter/>
            </a:ln>
          </p:spPr>
          <p:txBody>
            <a:bodyPr rtlCol="0" anchor="ctr"/>
            <a:lstStyle/>
            <a:p>
              <a:endParaRPr lang="en-US"/>
            </a:p>
          </p:txBody>
        </p:sp>
        <p:sp>
          <p:nvSpPr>
            <p:cNvPr id="97" name="Freeform: Shape 96">
              <a:extLst>
                <a:ext uri="{FF2B5EF4-FFF2-40B4-BE49-F238E27FC236}">
                  <a16:creationId xmlns:a16="http://schemas.microsoft.com/office/drawing/2014/main" id="{6B02CFF3-0C8C-4408-8741-2F506C8357CD}"/>
                </a:ext>
              </a:extLst>
            </p:cNvPr>
            <p:cNvSpPr/>
            <p:nvPr/>
          </p:nvSpPr>
          <p:spPr>
            <a:xfrm flipH="1">
              <a:off x="11976323" y="4826646"/>
              <a:ext cx="190499" cy="207337"/>
            </a:xfrm>
            <a:custGeom>
              <a:avLst/>
              <a:gdLst>
                <a:gd name="connsiteX0" fmla="*/ 3908 w 385784"/>
                <a:gd name="connsiteY0" fmla="*/ 410671 h 419882"/>
                <a:gd name="connsiteX1" fmla="*/ 2187 w 385784"/>
                <a:gd name="connsiteY1" fmla="*/ 14006 h 419882"/>
                <a:gd name="connsiteX2" fmla="*/ 21268 w 385784"/>
                <a:gd name="connsiteY2" fmla="*/ 3040 h 419882"/>
                <a:gd name="connsiteX3" fmla="*/ 379838 w 385784"/>
                <a:gd name="connsiteY3" fmla="*/ 197668 h 419882"/>
                <a:gd name="connsiteX4" fmla="*/ 379734 w 385784"/>
                <a:gd name="connsiteY4" fmla="*/ 222959 h 419882"/>
                <a:gd name="connsiteX5" fmla="*/ 24761 w 385784"/>
                <a:gd name="connsiteY5" fmla="*/ 418674 h 419882"/>
                <a:gd name="connsiteX6" fmla="*/ 3908 w 385784"/>
                <a:gd name="connsiteY6" fmla="*/ 410671 h 419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784" h="419882">
                  <a:moveTo>
                    <a:pt x="3908" y="410671"/>
                  </a:moveTo>
                  <a:lnTo>
                    <a:pt x="2187" y="14006"/>
                  </a:lnTo>
                  <a:cubicBezTo>
                    <a:pt x="1249" y="5362"/>
                    <a:pt x="13083" y="-418"/>
                    <a:pt x="21268" y="3040"/>
                  </a:cubicBezTo>
                  <a:lnTo>
                    <a:pt x="379838" y="197668"/>
                  </a:lnTo>
                  <a:cubicBezTo>
                    <a:pt x="392142" y="205917"/>
                    <a:pt x="391620" y="215155"/>
                    <a:pt x="379734" y="222959"/>
                  </a:cubicBezTo>
                  <a:lnTo>
                    <a:pt x="24761" y="418674"/>
                  </a:lnTo>
                  <a:cubicBezTo>
                    <a:pt x="17671" y="423663"/>
                    <a:pt x="4846" y="418872"/>
                    <a:pt x="3908" y="410671"/>
                  </a:cubicBezTo>
                  <a:close/>
                </a:path>
              </a:pathLst>
            </a:custGeom>
            <a:solidFill>
              <a:srgbClr val="019247">
                <a:alpha val="15000"/>
              </a:srgbClr>
            </a:solidFill>
            <a:ln w="5200" cap="flat">
              <a:noFill/>
              <a:prstDash val="solid"/>
              <a:miter/>
            </a:ln>
          </p:spPr>
          <p:txBody>
            <a:bodyPr rtlCol="0" anchor="ctr"/>
            <a:lstStyle/>
            <a:p>
              <a:endParaRPr lang="en-US"/>
            </a:p>
          </p:txBody>
        </p:sp>
        <p:sp>
          <p:nvSpPr>
            <p:cNvPr id="98" name="Freeform: Shape 97">
              <a:extLst>
                <a:ext uri="{FF2B5EF4-FFF2-40B4-BE49-F238E27FC236}">
                  <a16:creationId xmlns:a16="http://schemas.microsoft.com/office/drawing/2014/main" id="{08A9E2AC-207A-4911-81B9-F63D4AC5BBF1}"/>
                </a:ext>
              </a:extLst>
            </p:cNvPr>
            <p:cNvSpPr/>
            <p:nvPr/>
          </p:nvSpPr>
          <p:spPr>
            <a:xfrm flipH="1">
              <a:off x="11977894" y="4519618"/>
              <a:ext cx="190499" cy="207337"/>
            </a:xfrm>
            <a:custGeom>
              <a:avLst/>
              <a:gdLst>
                <a:gd name="connsiteX0" fmla="*/ 3908 w 385784"/>
                <a:gd name="connsiteY0" fmla="*/ 410672 h 419882"/>
                <a:gd name="connsiteX1" fmla="*/ 2187 w 385784"/>
                <a:gd name="connsiteY1" fmla="*/ 14006 h 419882"/>
                <a:gd name="connsiteX2" fmla="*/ 21268 w 385784"/>
                <a:gd name="connsiteY2" fmla="*/ 3040 h 419882"/>
                <a:gd name="connsiteX3" fmla="*/ 379838 w 385784"/>
                <a:gd name="connsiteY3" fmla="*/ 197668 h 419882"/>
                <a:gd name="connsiteX4" fmla="*/ 379734 w 385784"/>
                <a:gd name="connsiteY4" fmla="*/ 222959 h 419882"/>
                <a:gd name="connsiteX5" fmla="*/ 24761 w 385784"/>
                <a:gd name="connsiteY5" fmla="*/ 418674 h 419882"/>
                <a:gd name="connsiteX6" fmla="*/ 3908 w 385784"/>
                <a:gd name="connsiteY6" fmla="*/ 410672 h 419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784" h="419882">
                  <a:moveTo>
                    <a:pt x="3908" y="410672"/>
                  </a:moveTo>
                  <a:lnTo>
                    <a:pt x="2187" y="14006"/>
                  </a:lnTo>
                  <a:cubicBezTo>
                    <a:pt x="1249" y="5362"/>
                    <a:pt x="13083" y="-418"/>
                    <a:pt x="21268" y="3040"/>
                  </a:cubicBezTo>
                  <a:lnTo>
                    <a:pt x="379838" y="197668"/>
                  </a:lnTo>
                  <a:cubicBezTo>
                    <a:pt x="392142" y="205917"/>
                    <a:pt x="391620" y="215155"/>
                    <a:pt x="379734" y="222959"/>
                  </a:cubicBezTo>
                  <a:lnTo>
                    <a:pt x="24761" y="418674"/>
                  </a:lnTo>
                  <a:cubicBezTo>
                    <a:pt x="17671" y="423663"/>
                    <a:pt x="4898" y="418872"/>
                    <a:pt x="3908" y="410672"/>
                  </a:cubicBezTo>
                  <a:close/>
                </a:path>
              </a:pathLst>
            </a:custGeom>
            <a:solidFill>
              <a:srgbClr val="EBE711">
                <a:alpha val="15000"/>
              </a:srgbClr>
            </a:solidFill>
            <a:ln w="5200" cap="flat">
              <a:noFill/>
              <a:prstDash val="solid"/>
              <a:miter/>
            </a:ln>
          </p:spPr>
          <p:txBody>
            <a:bodyPr rtlCol="0" anchor="ctr"/>
            <a:lstStyle/>
            <a:p>
              <a:endParaRPr lang="en-US"/>
            </a:p>
          </p:txBody>
        </p:sp>
        <p:sp>
          <p:nvSpPr>
            <p:cNvPr id="99" name="Freeform: Shape 98">
              <a:extLst>
                <a:ext uri="{FF2B5EF4-FFF2-40B4-BE49-F238E27FC236}">
                  <a16:creationId xmlns:a16="http://schemas.microsoft.com/office/drawing/2014/main" id="{BE84E3C4-BD5E-452C-8BB4-E2C12422A404}"/>
                </a:ext>
              </a:extLst>
            </p:cNvPr>
            <p:cNvSpPr/>
            <p:nvPr/>
          </p:nvSpPr>
          <p:spPr>
            <a:xfrm flipH="1">
              <a:off x="11948654" y="5611147"/>
              <a:ext cx="195648" cy="209776"/>
            </a:xfrm>
            <a:custGeom>
              <a:avLst/>
              <a:gdLst>
                <a:gd name="connsiteX0" fmla="*/ 374582 w 396210"/>
                <a:gd name="connsiteY0" fmla="*/ 421071 h 424822"/>
                <a:gd name="connsiteX1" fmla="*/ 10068 w 396210"/>
                <a:gd name="connsiteY1" fmla="*/ 226097 h 424822"/>
                <a:gd name="connsiteX2" fmla="*/ 9443 w 396210"/>
                <a:gd name="connsiteY2" fmla="*/ 205005 h 424822"/>
                <a:gd name="connsiteX3" fmla="*/ 365459 w 396210"/>
                <a:gd name="connsiteY3" fmla="*/ 6227 h 424822"/>
                <a:gd name="connsiteX4" fmla="*/ 388606 w 396210"/>
                <a:gd name="connsiteY4" fmla="*/ 18873 h 424822"/>
                <a:gd name="connsiteX5" fmla="*/ 392255 w 396210"/>
                <a:gd name="connsiteY5" fmla="*/ 408030 h 424822"/>
                <a:gd name="connsiteX6" fmla="*/ 374582 w 396210"/>
                <a:gd name="connsiteY6" fmla="*/ 421071 h 424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210" h="424822">
                  <a:moveTo>
                    <a:pt x="374582" y="421071"/>
                  </a:moveTo>
                  <a:lnTo>
                    <a:pt x="10068" y="226097"/>
                  </a:lnTo>
                  <a:cubicBezTo>
                    <a:pt x="1675" y="222590"/>
                    <a:pt x="2248" y="209994"/>
                    <a:pt x="9443" y="205005"/>
                  </a:cubicBezTo>
                  <a:lnTo>
                    <a:pt x="365459" y="6227"/>
                  </a:lnTo>
                  <a:cubicBezTo>
                    <a:pt x="379118" y="201"/>
                    <a:pt x="387355" y="5190"/>
                    <a:pt x="388606" y="18873"/>
                  </a:cubicBezTo>
                  <a:lnTo>
                    <a:pt x="392255" y="408030"/>
                  </a:lnTo>
                  <a:cubicBezTo>
                    <a:pt x="393298" y="416181"/>
                    <a:pt x="382610" y="424381"/>
                    <a:pt x="374582" y="421071"/>
                  </a:cubicBezTo>
                  <a:close/>
                </a:path>
              </a:pathLst>
            </a:custGeom>
            <a:solidFill>
              <a:srgbClr val="41C4E0">
                <a:alpha val="25000"/>
              </a:srgbClr>
            </a:solidFill>
            <a:ln w="9525" cap="flat">
              <a:noFill/>
              <a:prstDash val="solid"/>
              <a:miter/>
            </a:ln>
          </p:spPr>
          <p:txBody>
            <a:bodyPr rtlCol="0" anchor="ctr"/>
            <a:lstStyle/>
            <a:p>
              <a:endParaRPr lang="en-US"/>
            </a:p>
          </p:txBody>
        </p:sp>
        <p:sp>
          <p:nvSpPr>
            <p:cNvPr id="100" name="Freeform: Shape 99">
              <a:extLst>
                <a:ext uri="{FF2B5EF4-FFF2-40B4-BE49-F238E27FC236}">
                  <a16:creationId xmlns:a16="http://schemas.microsoft.com/office/drawing/2014/main" id="{5B752611-4B88-4B4E-AD66-A952E791F1BD}"/>
                </a:ext>
              </a:extLst>
            </p:cNvPr>
            <p:cNvSpPr/>
            <p:nvPr/>
          </p:nvSpPr>
          <p:spPr>
            <a:xfrm flipH="1">
              <a:off x="11973596" y="5760441"/>
              <a:ext cx="193073" cy="209776"/>
            </a:xfrm>
            <a:custGeom>
              <a:avLst/>
              <a:gdLst>
                <a:gd name="connsiteX0" fmla="*/ 5683 w 390997"/>
                <a:gd name="connsiteY0" fmla="*/ 412354 h 424822"/>
                <a:gd name="connsiteX1" fmla="*/ 3963 w 390997"/>
                <a:gd name="connsiteY1" fmla="*/ 15689 h 424822"/>
                <a:gd name="connsiteX2" fmla="*/ 23043 w 390997"/>
                <a:gd name="connsiteY2" fmla="*/ 4722 h 424822"/>
                <a:gd name="connsiteX3" fmla="*/ 381614 w 390997"/>
                <a:gd name="connsiteY3" fmla="*/ 199350 h 424822"/>
                <a:gd name="connsiteX4" fmla="*/ 381510 w 390997"/>
                <a:gd name="connsiteY4" fmla="*/ 224642 h 424822"/>
                <a:gd name="connsiteX5" fmla="*/ 26536 w 390997"/>
                <a:gd name="connsiteY5" fmla="*/ 420356 h 424822"/>
                <a:gd name="connsiteX6" fmla="*/ 5683 w 390997"/>
                <a:gd name="connsiteY6" fmla="*/ 412354 h 424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0997" h="424822">
                  <a:moveTo>
                    <a:pt x="5683" y="412354"/>
                  </a:moveTo>
                  <a:lnTo>
                    <a:pt x="3963" y="15689"/>
                  </a:lnTo>
                  <a:cubicBezTo>
                    <a:pt x="3024" y="7044"/>
                    <a:pt x="14858" y="1264"/>
                    <a:pt x="23043" y="4722"/>
                  </a:cubicBezTo>
                  <a:lnTo>
                    <a:pt x="381614" y="199350"/>
                  </a:lnTo>
                  <a:cubicBezTo>
                    <a:pt x="393917" y="207599"/>
                    <a:pt x="393396" y="216837"/>
                    <a:pt x="381510" y="224642"/>
                  </a:cubicBezTo>
                  <a:lnTo>
                    <a:pt x="26536" y="420356"/>
                  </a:lnTo>
                  <a:cubicBezTo>
                    <a:pt x="19446" y="425346"/>
                    <a:pt x="6673" y="420554"/>
                    <a:pt x="5683" y="412354"/>
                  </a:cubicBezTo>
                  <a:close/>
                </a:path>
              </a:pathLst>
            </a:custGeom>
            <a:solidFill>
              <a:srgbClr val="41C4E0">
                <a:alpha val="15000"/>
              </a:srgbClr>
            </a:solidFill>
            <a:ln w="9525" cap="flat">
              <a:noFill/>
              <a:prstDash val="solid"/>
              <a:miter/>
            </a:ln>
          </p:spPr>
          <p:txBody>
            <a:bodyPr rtlCol="0" anchor="ctr"/>
            <a:lstStyle/>
            <a:p>
              <a:endParaRPr lang="en-US"/>
            </a:p>
          </p:txBody>
        </p:sp>
        <p:sp>
          <p:nvSpPr>
            <p:cNvPr id="101" name="Freeform: Shape 100">
              <a:extLst>
                <a:ext uri="{FF2B5EF4-FFF2-40B4-BE49-F238E27FC236}">
                  <a16:creationId xmlns:a16="http://schemas.microsoft.com/office/drawing/2014/main" id="{1ECB34A9-47AE-433B-8192-32670902BF2D}"/>
                </a:ext>
              </a:extLst>
            </p:cNvPr>
            <p:cNvSpPr/>
            <p:nvPr/>
          </p:nvSpPr>
          <p:spPr>
            <a:xfrm flipH="1">
              <a:off x="11975141" y="5450973"/>
              <a:ext cx="193073" cy="209776"/>
            </a:xfrm>
            <a:custGeom>
              <a:avLst/>
              <a:gdLst>
                <a:gd name="connsiteX0" fmla="*/ 5683 w 390997"/>
                <a:gd name="connsiteY0" fmla="*/ 412354 h 424822"/>
                <a:gd name="connsiteX1" fmla="*/ 3963 w 390997"/>
                <a:gd name="connsiteY1" fmla="*/ 15689 h 424822"/>
                <a:gd name="connsiteX2" fmla="*/ 23043 w 390997"/>
                <a:gd name="connsiteY2" fmla="*/ 4722 h 424822"/>
                <a:gd name="connsiteX3" fmla="*/ 381614 w 390997"/>
                <a:gd name="connsiteY3" fmla="*/ 199350 h 424822"/>
                <a:gd name="connsiteX4" fmla="*/ 381510 w 390997"/>
                <a:gd name="connsiteY4" fmla="*/ 224642 h 424822"/>
                <a:gd name="connsiteX5" fmla="*/ 26536 w 390997"/>
                <a:gd name="connsiteY5" fmla="*/ 420356 h 424822"/>
                <a:gd name="connsiteX6" fmla="*/ 5683 w 390997"/>
                <a:gd name="connsiteY6" fmla="*/ 412354 h 424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0997" h="424822">
                  <a:moveTo>
                    <a:pt x="5683" y="412354"/>
                  </a:moveTo>
                  <a:lnTo>
                    <a:pt x="3963" y="15689"/>
                  </a:lnTo>
                  <a:cubicBezTo>
                    <a:pt x="3024" y="7044"/>
                    <a:pt x="14858" y="1264"/>
                    <a:pt x="23043" y="4722"/>
                  </a:cubicBezTo>
                  <a:lnTo>
                    <a:pt x="381614" y="199350"/>
                  </a:lnTo>
                  <a:cubicBezTo>
                    <a:pt x="393917" y="207599"/>
                    <a:pt x="393396" y="216837"/>
                    <a:pt x="381510" y="224642"/>
                  </a:cubicBezTo>
                  <a:lnTo>
                    <a:pt x="26536" y="420356"/>
                  </a:lnTo>
                  <a:cubicBezTo>
                    <a:pt x="19446" y="425296"/>
                    <a:pt x="6621" y="420554"/>
                    <a:pt x="5683" y="412354"/>
                  </a:cubicBezTo>
                  <a:close/>
                </a:path>
              </a:pathLst>
            </a:custGeom>
            <a:solidFill>
              <a:srgbClr val="92278D">
                <a:alpha val="15000"/>
              </a:srgbClr>
            </a:solidFill>
            <a:ln w="9525" cap="flat">
              <a:noFill/>
              <a:prstDash val="solid"/>
              <a:miter/>
            </a:ln>
          </p:spPr>
          <p:txBody>
            <a:bodyPr rtlCol="0" anchor="ctr"/>
            <a:lstStyle/>
            <a:p>
              <a:endParaRPr lang="en-US"/>
            </a:p>
          </p:txBody>
        </p:sp>
        <p:sp>
          <p:nvSpPr>
            <p:cNvPr id="102" name="Freeform: Shape 101">
              <a:extLst>
                <a:ext uri="{FF2B5EF4-FFF2-40B4-BE49-F238E27FC236}">
                  <a16:creationId xmlns:a16="http://schemas.microsoft.com/office/drawing/2014/main" id="{1B62F0E6-20AB-4BC8-9E43-129BB3B69196}"/>
                </a:ext>
              </a:extLst>
            </p:cNvPr>
            <p:cNvSpPr/>
            <p:nvPr/>
          </p:nvSpPr>
          <p:spPr>
            <a:xfrm flipH="1">
              <a:off x="11975088" y="6070683"/>
              <a:ext cx="193073" cy="207337"/>
            </a:xfrm>
            <a:custGeom>
              <a:avLst/>
              <a:gdLst>
                <a:gd name="connsiteX0" fmla="*/ 21372 w 390997"/>
                <a:gd name="connsiteY0" fmla="*/ 2759 h 419882"/>
                <a:gd name="connsiteX1" fmla="*/ 385886 w 390997"/>
                <a:gd name="connsiteY1" fmla="*/ 197732 h 419882"/>
                <a:gd name="connsiteX2" fmla="*/ 386511 w 390997"/>
                <a:gd name="connsiteY2" fmla="*/ 218825 h 419882"/>
                <a:gd name="connsiteX3" fmla="*/ 30495 w 390997"/>
                <a:gd name="connsiteY3" fmla="*/ 417602 h 419882"/>
                <a:gd name="connsiteX4" fmla="*/ 2135 w 390997"/>
                <a:gd name="connsiteY4" fmla="*/ 404957 h 419882"/>
                <a:gd name="connsiteX5" fmla="*/ 3699 w 390997"/>
                <a:gd name="connsiteY5" fmla="*/ 15800 h 419882"/>
                <a:gd name="connsiteX6" fmla="*/ 21372 w 390997"/>
                <a:gd name="connsiteY6" fmla="*/ 2759 h 419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0997" h="419882">
                  <a:moveTo>
                    <a:pt x="21372" y="2759"/>
                  </a:moveTo>
                  <a:lnTo>
                    <a:pt x="385886" y="197732"/>
                  </a:lnTo>
                  <a:cubicBezTo>
                    <a:pt x="394279" y="201240"/>
                    <a:pt x="393705" y="213836"/>
                    <a:pt x="386511" y="218825"/>
                  </a:cubicBezTo>
                  <a:lnTo>
                    <a:pt x="30495" y="417602"/>
                  </a:lnTo>
                  <a:cubicBezTo>
                    <a:pt x="16836" y="423629"/>
                    <a:pt x="3386" y="418640"/>
                    <a:pt x="2135" y="404957"/>
                  </a:cubicBezTo>
                  <a:lnTo>
                    <a:pt x="3699" y="15800"/>
                  </a:lnTo>
                  <a:cubicBezTo>
                    <a:pt x="2656" y="7649"/>
                    <a:pt x="13343" y="-501"/>
                    <a:pt x="21372" y="2759"/>
                  </a:cubicBezTo>
                  <a:close/>
                </a:path>
              </a:pathLst>
            </a:custGeom>
            <a:solidFill>
              <a:srgbClr val="E9C9D9">
                <a:alpha val="15000"/>
              </a:srgbClr>
            </a:solidFill>
            <a:ln w="5200" cap="flat">
              <a:noFill/>
              <a:prstDash val="solid"/>
              <a:miter/>
            </a:ln>
          </p:spPr>
          <p:txBody>
            <a:bodyPr rtlCol="0" anchor="ctr"/>
            <a:lstStyle/>
            <a:p>
              <a:endParaRPr lang="en-US"/>
            </a:p>
          </p:txBody>
        </p:sp>
        <p:sp>
          <p:nvSpPr>
            <p:cNvPr id="103" name="Freeform: Shape 102">
              <a:extLst>
                <a:ext uri="{FF2B5EF4-FFF2-40B4-BE49-F238E27FC236}">
                  <a16:creationId xmlns:a16="http://schemas.microsoft.com/office/drawing/2014/main" id="{C0C4F2DB-905C-493A-9442-97C1251BB2CD}"/>
                </a:ext>
              </a:extLst>
            </p:cNvPr>
            <p:cNvSpPr/>
            <p:nvPr/>
          </p:nvSpPr>
          <p:spPr>
            <a:xfrm flipH="1">
              <a:off x="11953722" y="5921128"/>
              <a:ext cx="190499" cy="207337"/>
            </a:xfrm>
            <a:custGeom>
              <a:avLst/>
              <a:gdLst>
                <a:gd name="connsiteX0" fmla="*/ 387086 w 385784"/>
                <a:gd name="connsiteY0" fmla="*/ 12055 h 419882"/>
                <a:gd name="connsiteX1" fmla="*/ 388806 w 385784"/>
                <a:gd name="connsiteY1" fmla="*/ 408721 h 419882"/>
                <a:gd name="connsiteX2" fmla="*/ 369726 w 385784"/>
                <a:gd name="connsiteY2" fmla="*/ 419687 h 419882"/>
                <a:gd name="connsiteX3" fmla="*/ 11155 w 385784"/>
                <a:gd name="connsiteY3" fmla="*/ 225059 h 419882"/>
                <a:gd name="connsiteX4" fmla="*/ 11259 w 385784"/>
                <a:gd name="connsiteY4" fmla="*/ 199768 h 419882"/>
                <a:gd name="connsiteX5" fmla="*/ 366233 w 385784"/>
                <a:gd name="connsiteY5" fmla="*/ 4053 h 419882"/>
                <a:gd name="connsiteX6" fmla="*/ 387086 w 385784"/>
                <a:gd name="connsiteY6" fmla="*/ 12055 h 419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784" h="419882">
                  <a:moveTo>
                    <a:pt x="387086" y="12055"/>
                  </a:moveTo>
                  <a:lnTo>
                    <a:pt x="388806" y="408721"/>
                  </a:lnTo>
                  <a:cubicBezTo>
                    <a:pt x="389745" y="417366"/>
                    <a:pt x="377911" y="423145"/>
                    <a:pt x="369726" y="419687"/>
                  </a:cubicBezTo>
                  <a:lnTo>
                    <a:pt x="11155" y="225059"/>
                  </a:lnTo>
                  <a:cubicBezTo>
                    <a:pt x="-1148" y="216810"/>
                    <a:pt x="-627" y="207573"/>
                    <a:pt x="11259" y="199768"/>
                  </a:cubicBezTo>
                  <a:lnTo>
                    <a:pt x="366233" y="4053"/>
                  </a:lnTo>
                  <a:cubicBezTo>
                    <a:pt x="373323" y="-936"/>
                    <a:pt x="386148" y="3856"/>
                    <a:pt x="387086" y="12055"/>
                  </a:cubicBezTo>
                  <a:close/>
                </a:path>
              </a:pathLst>
            </a:custGeom>
            <a:solidFill>
              <a:srgbClr val="E9C9D9">
                <a:alpha val="25000"/>
              </a:srgbClr>
            </a:solidFill>
            <a:ln w="5200" cap="flat">
              <a:noFill/>
              <a:prstDash val="solid"/>
              <a:miter/>
            </a:ln>
          </p:spPr>
          <p:txBody>
            <a:bodyPr rtlCol="0" anchor="ctr"/>
            <a:lstStyle/>
            <a:p>
              <a:endParaRPr lang="en-US"/>
            </a:p>
          </p:txBody>
        </p:sp>
      </p:grpSp>
      <p:grpSp>
        <p:nvGrpSpPr>
          <p:cNvPr id="104" name="Graphic 103">
            <a:extLst>
              <a:ext uri="{FF2B5EF4-FFF2-40B4-BE49-F238E27FC236}">
                <a16:creationId xmlns:a16="http://schemas.microsoft.com/office/drawing/2014/main" id="{B5612098-09DC-4B98-B010-8DB386E7809E}"/>
              </a:ext>
            </a:extLst>
          </p:cNvPr>
          <p:cNvGrpSpPr/>
          <p:nvPr/>
        </p:nvGrpSpPr>
        <p:grpSpPr>
          <a:xfrm>
            <a:off x="836612" y="2129600"/>
            <a:ext cx="3935414" cy="45719"/>
            <a:chOff x="30297" y="1698761"/>
            <a:chExt cx="6242543" cy="70725"/>
          </a:xfrm>
        </p:grpSpPr>
        <p:sp>
          <p:nvSpPr>
            <p:cNvPr id="105" name="Freeform: Shape 104">
              <a:extLst>
                <a:ext uri="{FF2B5EF4-FFF2-40B4-BE49-F238E27FC236}">
                  <a16:creationId xmlns:a16="http://schemas.microsoft.com/office/drawing/2014/main" id="{764B40BC-E9B5-4AD8-9CF6-386574B20EC1}"/>
                </a:ext>
              </a:extLst>
            </p:cNvPr>
            <p:cNvSpPr/>
            <p:nvPr/>
          </p:nvSpPr>
          <p:spPr>
            <a:xfrm>
              <a:off x="22212" y="1694640"/>
              <a:ext cx="793725" cy="76165"/>
            </a:xfrm>
            <a:custGeom>
              <a:avLst/>
              <a:gdLst>
                <a:gd name="connsiteX0" fmla="*/ 8045 w 793725"/>
                <a:gd name="connsiteY0" fmla="*/ 74098 h 76165"/>
                <a:gd name="connsiteX1" fmla="*/ 8045 w 793725"/>
                <a:gd name="connsiteY1" fmla="*/ 4080 h 76165"/>
                <a:gd name="connsiteX2" fmla="*/ 789113 w 793725"/>
                <a:gd name="connsiteY2" fmla="*/ 4080 h 76165"/>
                <a:gd name="connsiteX3" fmla="*/ 789113 w 793725"/>
                <a:gd name="connsiteY3" fmla="*/ 74098 h 76165"/>
              </a:gdLst>
              <a:ahLst/>
              <a:cxnLst>
                <a:cxn ang="0">
                  <a:pos x="connsiteX0" y="connsiteY0"/>
                </a:cxn>
                <a:cxn ang="0">
                  <a:pos x="connsiteX1" y="connsiteY1"/>
                </a:cxn>
                <a:cxn ang="0">
                  <a:pos x="connsiteX2" y="connsiteY2"/>
                </a:cxn>
                <a:cxn ang="0">
                  <a:pos x="connsiteX3" y="connsiteY3"/>
                </a:cxn>
              </a:cxnLst>
              <a:rect l="l" t="t" r="r" b="b"/>
              <a:pathLst>
                <a:path w="793725" h="76165">
                  <a:moveTo>
                    <a:pt x="8045" y="74098"/>
                  </a:moveTo>
                  <a:lnTo>
                    <a:pt x="8045" y="4080"/>
                  </a:lnTo>
                  <a:lnTo>
                    <a:pt x="789113" y="4080"/>
                  </a:lnTo>
                  <a:lnTo>
                    <a:pt x="789113" y="74098"/>
                  </a:lnTo>
                  <a:close/>
                </a:path>
              </a:pathLst>
            </a:custGeom>
            <a:solidFill>
              <a:srgbClr val="EE202E"/>
            </a:solidFill>
            <a:ln w="9525" cap="flat">
              <a:noFill/>
              <a:prstDash val="solid"/>
              <a:miter/>
            </a:ln>
          </p:spPr>
          <p:txBody>
            <a:bodyPr rtlCol="0" anchor="ctr"/>
            <a:lstStyle/>
            <a:p>
              <a:endParaRPr lang="en-US"/>
            </a:p>
          </p:txBody>
        </p:sp>
        <p:sp>
          <p:nvSpPr>
            <p:cNvPr id="106" name="Freeform: Shape 105">
              <a:extLst>
                <a:ext uri="{FF2B5EF4-FFF2-40B4-BE49-F238E27FC236}">
                  <a16:creationId xmlns:a16="http://schemas.microsoft.com/office/drawing/2014/main" id="{96EE4C3F-F42E-45D2-B723-7837179ED8A4}"/>
                </a:ext>
              </a:extLst>
            </p:cNvPr>
            <p:cNvSpPr/>
            <p:nvPr/>
          </p:nvSpPr>
          <p:spPr>
            <a:xfrm>
              <a:off x="803268" y="1694632"/>
              <a:ext cx="793725" cy="76165"/>
            </a:xfrm>
            <a:custGeom>
              <a:avLst/>
              <a:gdLst>
                <a:gd name="connsiteX0" fmla="*/ 8045 w 793725"/>
                <a:gd name="connsiteY0" fmla="*/ 74098 h 76165"/>
                <a:gd name="connsiteX1" fmla="*/ 8045 w 793725"/>
                <a:gd name="connsiteY1" fmla="*/ 4080 h 76165"/>
                <a:gd name="connsiteX2" fmla="*/ 789113 w 793725"/>
                <a:gd name="connsiteY2" fmla="*/ 4080 h 76165"/>
                <a:gd name="connsiteX3" fmla="*/ 789113 w 793725"/>
                <a:gd name="connsiteY3" fmla="*/ 74098 h 76165"/>
              </a:gdLst>
              <a:ahLst/>
              <a:cxnLst>
                <a:cxn ang="0">
                  <a:pos x="connsiteX0" y="connsiteY0"/>
                </a:cxn>
                <a:cxn ang="0">
                  <a:pos x="connsiteX1" y="connsiteY1"/>
                </a:cxn>
                <a:cxn ang="0">
                  <a:pos x="connsiteX2" y="connsiteY2"/>
                </a:cxn>
                <a:cxn ang="0">
                  <a:pos x="connsiteX3" y="connsiteY3"/>
                </a:cxn>
              </a:cxnLst>
              <a:rect l="l" t="t" r="r" b="b"/>
              <a:pathLst>
                <a:path w="793725" h="76165">
                  <a:moveTo>
                    <a:pt x="8045" y="74098"/>
                  </a:moveTo>
                  <a:lnTo>
                    <a:pt x="8045" y="4080"/>
                  </a:lnTo>
                  <a:lnTo>
                    <a:pt x="789113" y="4080"/>
                  </a:lnTo>
                  <a:lnTo>
                    <a:pt x="789113" y="74098"/>
                  </a:lnTo>
                  <a:close/>
                </a:path>
              </a:pathLst>
            </a:custGeom>
            <a:solidFill>
              <a:srgbClr val="F7941D"/>
            </a:solidFill>
            <a:ln w="9525" cap="flat">
              <a:noFill/>
              <a:prstDash val="solid"/>
              <a:miter/>
            </a:ln>
          </p:spPr>
          <p:txBody>
            <a:bodyPr rtlCol="0" anchor="ctr"/>
            <a:lstStyle/>
            <a:p>
              <a:endParaRPr lang="en-US"/>
            </a:p>
          </p:txBody>
        </p:sp>
        <p:sp>
          <p:nvSpPr>
            <p:cNvPr id="107" name="Freeform: Shape 106">
              <a:extLst>
                <a:ext uri="{FF2B5EF4-FFF2-40B4-BE49-F238E27FC236}">
                  <a16:creationId xmlns:a16="http://schemas.microsoft.com/office/drawing/2014/main" id="{A268AF26-DC92-4E38-8E19-8D0AD4696F88}"/>
                </a:ext>
              </a:extLst>
            </p:cNvPr>
            <p:cNvSpPr/>
            <p:nvPr/>
          </p:nvSpPr>
          <p:spPr>
            <a:xfrm>
              <a:off x="1584797" y="1694654"/>
              <a:ext cx="793725" cy="76165"/>
            </a:xfrm>
            <a:custGeom>
              <a:avLst/>
              <a:gdLst>
                <a:gd name="connsiteX0" fmla="*/ 8045 w 793725"/>
                <a:gd name="connsiteY0" fmla="*/ 74098 h 76165"/>
                <a:gd name="connsiteX1" fmla="*/ 8045 w 793725"/>
                <a:gd name="connsiteY1" fmla="*/ 4080 h 76165"/>
                <a:gd name="connsiteX2" fmla="*/ 789113 w 793725"/>
                <a:gd name="connsiteY2" fmla="*/ 4080 h 76165"/>
                <a:gd name="connsiteX3" fmla="*/ 789113 w 793725"/>
                <a:gd name="connsiteY3" fmla="*/ 74098 h 76165"/>
              </a:gdLst>
              <a:ahLst/>
              <a:cxnLst>
                <a:cxn ang="0">
                  <a:pos x="connsiteX0" y="connsiteY0"/>
                </a:cxn>
                <a:cxn ang="0">
                  <a:pos x="connsiteX1" y="connsiteY1"/>
                </a:cxn>
                <a:cxn ang="0">
                  <a:pos x="connsiteX2" y="connsiteY2"/>
                </a:cxn>
                <a:cxn ang="0">
                  <a:pos x="connsiteX3" y="connsiteY3"/>
                </a:cxn>
              </a:cxnLst>
              <a:rect l="l" t="t" r="r" b="b"/>
              <a:pathLst>
                <a:path w="793725" h="76165">
                  <a:moveTo>
                    <a:pt x="8045" y="74098"/>
                  </a:moveTo>
                  <a:lnTo>
                    <a:pt x="8045" y="4080"/>
                  </a:lnTo>
                  <a:lnTo>
                    <a:pt x="789113" y="4080"/>
                  </a:lnTo>
                  <a:lnTo>
                    <a:pt x="789113" y="74098"/>
                  </a:lnTo>
                  <a:close/>
                </a:path>
              </a:pathLst>
            </a:custGeom>
            <a:solidFill>
              <a:srgbClr val="EBE70E"/>
            </a:solidFill>
            <a:ln w="9525" cap="flat">
              <a:noFill/>
              <a:prstDash val="solid"/>
              <a:miter/>
            </a:ln>
          </p:spPr>
          <p:txBody>
            <a:bodyPr rtlCol="0" anchor="ctr"/>
            <a:lstStyle/>
            <a:p>
              <a:endParaRPr lang="en-US"/>
            </a:p>
          </p:txBody>
        </p:sp>
        <p:sp>
          <p:nvSpPr>
            <p:cNvPr id="108" name="Freeform: Shape 107">
              <a:extLst>
                <a:ext uri="{FF2B5EF4-FFF2-40B4-BE49-F238E27FC236}">
                  <a16:creationId xmlns:a16="http://schemas.microsoft.com/office/drawing/2014/main" id="{2554093F-22A7-4777-829A-813025480184}"/>
                </a:ext>
              </a:extLst>
            </p:cNvPr>
            <p:cNvSpPr/>
            <p:nvPr/>
          </p:nvSpPr>
          <p:spPr>
            <a:xfrm>
              <a:off x="2365855" y="1694643"/>
              <a:ext cx="793725" cy="76165"/>
            </a:xfrm>
            <a:custGeom>
              <a:avLst/>
              <a:gdLst>
                <a:gd name="connsiteX0" fmla="*/ 8045 w 793725"/>
                <a:gd name="connsiteY0" fmla="*/ 74098 h 76165"/>
                <a:gd name="connsiteX1" fmla="*/ 8045 w 793725"/>
                <a:gd name="connsiteY1" fmla="*/ 4080 h 76165"/>
                <a:gd name="connsiteX2" fmla="*/ 789113 w 793725"/>
                <a:gd name="connsiteY2" fmla="*/ 4080 h 76165"/>
                <a:gd name="connsiteX3" fmla="*/ 789113 w 793725"/>
                <a:gd name="connsiteY3" fmla="*/ 74098 h 76165"/>
              </a:gdLst>
              <a:ahLst/>
              <a:cxnLst>
                <a:cxn ang="0">
                  <a:pos x="connsiteX0" y="connsiteY0"/>
                </a:cxn>
                <a:cxn ang="0">
                  <a:pos x="connsiteX1" y="connsiteY1"/>
                </a:cxn>
                <a:cxn ang="0">
                  <a:pos x="connsiteX2" y="connsiteY2"/>
                </a:cxn>
                <a:cxn ang="0">
                  <a:pos x="connsiteX3" y="connsiteY3"/>
                </a:cxn>
              </a:cxnLst>
              <a:rect l="l" t="t" r="r" b="b"/>
              <a:pathLst>
                <a:path w="793725" h="76165">
                  <a:moveTo>
                    <a:pt x="8045" y="74098"/>
                  </a:moveTo>
                  <a:lnTo>
                    <a:pt x="8045" y="4080"/>
                  </a:lnTo>
                  <a:lnTo>
                    <a:pt x="789113" y="4080"/>
                  </a:lnTo>
                  <a:lnTo>
                    <a:pt x="789113" y="74098"/>
                  </a:lnTo>
                  <a:close/>
                </a:path>
              </a:pathLst>
            </a:custGeom>
            <a:solidFill>
              <a:srgbClr val="009247"/>
            </a:solidFill>
            <a:ln w="9525" cap="flat">
              <a:noFill/>
              <a:prstDash val="solid"/>
              <a:miter/>
            </a:ln>
          </p:spPr>
          <p:txBody>
            <a:bodyPr rtlCol="0" anchor="ctr"/>
            <a:lstStyle/>
            <a:p>
              <a:endParaRPr lang="en-US"/>
            </a:p>
          </p:txBody>
        </p:sp>
        <p:sp>
          <p:nvSpPr>
            <p:cNvPr id="109" name="Freeform: Shape 108">
              <a:extLst>
                <a:ext uri="{FF2B5EF4-FFF2-40B4-BE49-F238E27FC236}">
                  <a16:creationId xmlns:a16="http://schemas.microsoft.com/office/drawing/2014/main" id="{D14CC2D8-E31E-42D4-89C7-2AD94E730318}"/>
                </a:ext>
              </a:extLst>
            </p:cNvPr>
            <p:cNvSpPr/>
            <p:nvPr/>
          </p:nvSpPr>
          <p:spPr>
            <a:xfrm>
              <a:off x="3146913" y="1694637"/>
              <a:ext cx="793725" cy="76165"/>
            </a:xfrm>
            <a:custGeom>
              <a:avLst/>
              <a:gdLst>
                <a:gd name="connsiteX0" fmla="*/ 8045 w 793725"/>
                <a:gd name="connsiteY0" fmla="*/ 74098 h 76165"/>
                <a:gd name="connsiteX1" fmla="*/ 8045 w 793725"/>
                <a:gd name="connsiteY1" fmla="*/ 4080 h 76165"/>
                <a:gd name="connsiteX2" fmla="*/ 789113 w 793725"/>
                <a:gd name="connsiteY2" fmla="*/ 4080 h 76165"/>
                <a:gd name="connsiteX3" fmla="*/ 789113 w 793725"/>
                <a:gd name="connsiteY3" fmla="*/ 74098 h 76165"/>
              </a:gdLst>
              <a:ahLst/>
              <a:cxnLst>
                <a:cxn ang="0">
                  <a:pos x="connsiteX0" y="connsiteY0"/>
                </a:cxn>
                <a:cxn ang="0">
                  <a:pos x="connsiteX1" y="connsiteY1"/>
                </a:cxn>
                <a:cxn ang="0">
                  <a:pos x="connsiteX2" y="connsiteY2"/>
                </a:cxn>
                <a:cxn ang="0">
                  <a:pos x="connsiteX3" y="connsiteY3"/>
                </a:cxn>
              </a:cxnLst>
              <a:rect l="l" t="t" r="r" b="b"/>
              <a:pathLst>
                <a:path w="793725" h="76165">
                  <a:moveTo>
                    <a:pt x="8045" y="74098"/>
                  </a:moveTo>
                  <a:lnTo>
                    <a:pt x="8045" y="4080"/>
                  </a:lnTo>
                  <a:lnTo>
                    <a:pt x="789113" y="4080"/>
                  </a:lnTo>
                  <a:lnTo>
                    <a:pt x="789113" y="74098"/>
                  </a:lnTo>
                  <a:close/>
                </a:path>
              </a:pathLst>
            </a:custGeom>
            <a:solidFill>
              <a:srgbClr val="3B549A"/>
            </a:solidFill>
            <a:ln w="9525" cap="flat">
              <a:noFill/>
              <a:prstDash val="solid"/>
              <a:miter/>
            </a:ln>
          </p:spPr>
          <p:txBody>
            <a:bodyPr rtlCol="0" anchor="ctr"/>
            <a:lstStyle/>
            <a:p>
              <a:endParaRPr lang="en-US" dirty="0"/>
            </a:p>
          </p:txBody>
        </p:sp>
        <p:sp>
          <p:nvSpPr>
            <p:cNvPr id="110" name="Freeform: Shape 109">
              <a:extLst>
                <a:ext uri="{FF2B5EF4-FFF2-40B4-BE49-F238E27FC236}">
                  <a16:creationId xmlns:a16="http://schemas.microsoft.com/office/drawing/2014/main" id="{C7B72F41-FED5-4186-AB41-B3EF8EA48648}"/>
                </a:ext>
              </a:extLst>
            </p:cNvPr>
            <p:cNvSpPr/>
            <p:nvPr/>
          </p:nvSpPr>
          <p:spPr>
            <a:xfrm>
              <a:off x="3924443" y="1694643"/>
              <a:ext cx="793725" cy="76165"/>
            </a:xfrm>
            <a:custGeom>
              <a:avLst/>
              <a:gdLst>
                <a:gd name="connsiteX0" fmla="*/ 8045 w 793725"/>
                <a:gd name="connsiteY0" fmla="*/ 74098 h 76165"/>
                <a:gd name="connsiteX1" fmla="*/ 8045 w 793725"/>
                <a:gd name="connsiteY1" fmla="*/ 4080 h 76165"/>
                <a:gd name="connsiteX2" fmla="*/ 789113 w 793725"/>
                <a:gd name="connsiteY2" fmla="*/ 4080 h 76165"/>
                <a:gd name="connsiteX3" fmla="*/ 789113 w 793725"/>
                <a:gd name="connsiteY3" fmla="*/ 74098 h 76165"/>
              </a:gdLst>
              <a:ahLst/>
              <a:cxnLst>
                <a:cxn ang="0">
                  <a:pos x="connsiteX0" y="connsiteY0"/>
                </a:cxn>
                <a:cxn ang="0">
                  <a:pos x="connsiteX1" y="connsiteY1"/>
                </a:cxn>
                <a:cxn ang="0">
                  <a:pos x="connsiteX2" y="connsiteY2"/>
                </a:cxn>
                <a:cxn ang="0">
                  <a:pos x="connsiteX3" y="connsiteY3"/>
                </a:cxn>
              </a:cxnLst>
              <a:rect l="l" t="t" r="r" b="b"/>
              <a:pathLst>
                <a:path w="793725" h="76165">
                  <a:moveTo>
                    <a:pt x="8045" y="74098"/>
                  </a:moveTo>
                  <a:lnTo>
                    <a:pt x="8045" y="4080"/>
                  </a:lnTo>
                  <a:lnTo>
                    <a:pt x="789113" y="4080"/>
                  </a:lnTo>
                  <a:lnTo>
                    <a:pt x="789113" y="74098"/>
                  </a:lnTo>
                  <a:close/>
                </a:path>
              </a:pathLst>
            </a:custGeom>
            <a:solidFill>
              <a:srgbClr val="93268F"/>
            </a:solidFill>
            <a:ln w="9525" cap="flat">
              <a:noFill/>
              <a:prstDash val="solid"/>
              <a:miter/>
            </a:ln>
          </p:spPr>
          <p:txBody>
            <a:bodyPr rtlCol="0" anchor="ctr"/>
            <a:lstStyle/>
            <a:p>
              <a:endParaRPr lang="en-US" dirty="0"/>
            </a:p>
          </p:txBody>
        </p:sp>
        <p:sp>
          <p:nvSpPr>
            <p:cNvPr id="111" name="Freeform: Shape 110">
              <a:extLst>
                <a:ext uri="{FF2B5EF4-FFF2-40B4-BE49-F238E27FC236}">
                  <a16:creationId xmlns:a16="http://schemas.microsoft.com/office/drawing/2014/main" id="{69B6972A-1E36-4432-A180-71E8436FCAFC}"/>
                </a:ext>
              </a:extLst>
            </p:cNvPr>
            <p:cNvSpPr/>
            <p:nvPr/>
          </p:nvSpPr>
          <p:spPr>
            <a:xfrm>
              <a:off x="4705500" y="1694637"/>
              <a:ext cx="793725" cy="76165"/>
            </a:xfrm>
            <a:custGeom>
              <a:avLst/>
              <a:gdLst>
                <a:gd name="connsiteX0" fmla="*/ 8045 w 793725"/>
                <a:gd name="connsiteY0" fmla="*/ 74098 h 76165"/>
                <a:gd name="connsiteX1" fmla="*/ 8045 w 793725"/>
                <a:gd name="connsiteY1" fmla="*/ 4080 h 76165"/>
                <a:gd name="connsiteX2" fmla="*/ 789113 w 793725"/>
                <a:gd name="connsiteY2" fmla="*/ 4080 h 76165"/>
                <a:gd name="connsiteX3" fmla="*/ 789113 w 793725"/>
                <a:gd name="connsiteY3" fmla="*/ 74098 h 76165"/>
              </a:gdLst>
              <a:ahLst/>
              <a:cxnLst>
                <a:cxn ang="0">
                  <a:pos x="connsiteX0" y="connsiteY0"/>
                </a:cxn>
                <a:cxn ang="0">
                  <a:pos x="connsiteX1" y="connsiteY1"/>
                </a:cxn>
                <a:cxn ang="0">
                  <a:pos x="connsiteX2" y="connsiteY2"/>
                </a:cxn>
                <a:cxn ang="0">
                  <a:pos x="connsiteX3" y="connsiteY3"/>
                </a:cxn>
              </a:cxnLst>
              <a:rect l="l" t="t" r="r" b="b"/>
              <a:pathLst>
                <a:path w="793725" h="76165">
                  <a:moveTo>
                    <a:pt x="8045" y="74098"/>
                  </a:moveTo>
                  <a:lnTo>
                    <a:pt x="8045" y="4080"/>
                  </a:lnTo>
                  <a:lnTo>
                    <a:pt x="789113" y="4080"/>
                  </a:lnTo>
                  <a:lnTo>
                    <a:pt x="789113" y="74098"/>
                  </a:lnTo>
                  <a:close/>
                </a:path>
              </a:pathLst>
            </a:custGeom>
            <a:solidFill>
              <a:srgbClr val="40C4E0"/>
            </a:solidFill>
            <a:ln w="9525" cap="flat">
              <a:noFill/>
              <a:prstDash val="solid"/>
              <a:miter/>
            </a:ln>
          </p:spPr>
          <p:txBody>
            <a:bodyPr rtlCol="0" anchor="ctr"/>
            <a:lstStyle/>
            <a:p>
              <a:endParaRPr lang="en-US"/>
            </a:p>
          </p:txBody>
        </p:sp>
        <p:sp>
          <p:nvSpPr>
            <p:cNvPr id="112" name="Freeform: Shape 111">
              <a:extLst>
                <a:ext uri="{FF2B5EF4-FFF2-40B4-BE49-F238E27FC236}">
                  <a16:creationId xmlns:a16="http://schemas.microsoft.com/office/drawing/2014/main" id="{13FFA2DD-3ADA-4F34-87BF-5234D92FC97F}"/>
                </a:ext>
              </a:extLst>
            </p:cNvPr>
            <p:cNvSpPr/>
            <p:nvPr/>
          </p:nvSpPr>
          <p:spPr>
            <a:xfrm>
              <a:off x="5486558" y="1694681"/>
              <a:ext cx="793725" cy="76165"/>
            </a:xfrm>
            <a:custGeom>
              <a:avLst/>
              <a:gdLst>
                <a:gd name="connsiteX0" fmla="*/ 8045 w 793725"/>
                <a:gd name="connsiteY0" fmla="*/ 74098 h 76165"/>
                <a:gd name="connsiteX1" fmla="*/ 8045 w 793725"/>
                <a:gd name="connsiteY1" fmla="*/ 4080 h 76165"/>
                <a:gd name="connsiteX2" fmla="*/ 789113 w 793725"/>
                <a:gd name="connsiteY2" fmla="*/ 4080 h 76165"/>
                <a:gd name="connsiteX3" fmla="*/ 789113 w 793725"/>
                <a:gd name="connsiteY3" fmla="*/ 74098 h 76165"/>
              </a:gdLst>
              <a:ahLst/>
              <a:cxnLst>
                <a:cxn ang="0">
                  <a:pos x="connsiteX0" y="connsiteY0"/>
                </a:cxn>
                <a:cxn ang="0">
                  <a:pos x="connsiteX1" y="connsiteY1"/>
                </a:cxn>
                <a:cxn ang="0">
                  <a:pos x="connsiteX2" y="connsiteY2"/>
                </a:cxn>
                <a:cxn ang="0">
                  <a:pos x="connsiteX3" y="connsiteY3"/>
                </a:cxn>
              </a:cxnLst>
              <a:rect l="l" t="t" r="r" b="b"/>
              <a:pathLst>
                <a:path w="793725" h="76165">
                  <a:moveTo>
                    <a:pt x="8045" y="74098"/>
                  </a:moveTo>
                  <a:lnTo>
                    <a:pt x="8045" y="4080"/>
                  </a:lnTo>
                  <a:lnTo>
                    <a:pt x="789113" y="4080"/>
                  </a:lnTo>
                  <a:lnTo>
                    <a:pt x="789113" y="74098"/>
                  </a:lnTo>
                  <a:close/>
                </a:path>
              </a:pathLst>
            </a:custGeom>
            <a:solidFill>
              <a:srgbClr val="E9C9D8"/>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20801116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FAE16-44B4-420D-A13D-30BBB97AE51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EAC78400-5166-4F58-A773-CADB97D8E49B}"/>
              </a:ext>
            </a:extLst>
          </p:cNvPr>
          <p:cNvSpPr>
            <a:spLocks noGrp="1"/>
          </p:cNvSpPr>
          <p:nvPr>
            <p:ph type="pic" idx="1" hasCustomPrompt="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to Insert Picture</a:t>
            </a:r>
          </a:p>
        </p:txBody>
      </p:sp>
      <p:sp>
        <p:nvSpPr>
          <p:cNvPr id="4" name="Text Placeholder 3">
            <a:extLst>
              <a:ext uri="{FF2B5EF4-FFF2-40B4-BE49-F238E27FC236}">
                <a16:creationId xmlns:a16="http://schemas.microsoft.com/office/drawing/2014/main" id="{1867414E-0F5B-4ADC-9D51-F516929E0AF9}"/>
              </a:ext>
            </a:extLst>
          </p:cNvPr>
          <p:cNvSpPr>
            <a:spLocks noGrp="1"/>
          </p:cNvSpPr>
          <p:nvPr>
            <p:ph type="body" sz="half" idx="2"/>
          </p:nvPr>
        </p:nvSpPr>
        <p:spPr>
          <a:xfrm>
            <a:off x="839788" y="2245698"/>
            <a:ext cx="3932237" cy="362329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a:extLst>
              <a:ext uri="{FF2B5EF4-FFF2-40B4-BE49-F238E27FC236}">
                <a16:creationId xmlns:a16="http://schemas.microsoft.com/office/drawing/2014/main" id="{CFEEA1C9-7868-4025-A867-7223A4067738}"/>
              </a:ext>
            </a:extLst>
          </p:cNvPr>
          <p:cNvSpPr>
            <a:spLocks noGrp="1"/>
          </p:cNvSpPr>
          <p:nvPr>
            <p:ph type="sldNum" sz="quarter" idx="12"/>
          </p:nvPr>
        </p:nvSpPr>
        <p:spPr/>
        <p:txBody>
          <a:bodyPr/>
          <a:lstStyle/>
          <a:p>
            <a:fld id="{CFD22C3C-9CA1-419B-857D-33C58025B444}" type="slidenum">
              <a:rPr lang="en-US" smtClean="0"/>
              <a:t>‹#›</a:t>
            </a:fld>
            <a:endParaRPr lang="en-US"/>
          </a:p>
        </p:txBody>
      </p:sp>
      <p:grpSp>
        <p:nvGrpSpPr>
          <p:cNvPr id="139" name="Group 138">
            <a:extLst>
              <a:ext uri="{FF2B5EF4-FFF2-40B4-BE49-F238E27FC236}">
                <a16:creationId xmlns:a16="http://schemas.microsoft.com/office/drawing/2014/main" id="{3423E669-E977-4D4F-8CFC-BC280AA64D65}"/>
              </a:ext>
            </a:extLst>
          </p:cNvPr>
          <p:cNvGrpSpPr/>
          <p:nvPr/>
        </p:nvGrpSpPr>
        <p:grpSpPr>
          <a:xfrm>
            <a:off x="11418335" y="1023521"/>
            <a:ext cx="751037" cy="5254499"/>
            <a:chOff x="11418335" y="1023521"/>
            <a:chExt cx="751037" cy="5254499"/>
          </a:xfrm>
        </p:grpSpPr>
        <p:sp>
          <p:nvSpPr>
            <p:cNvPr id="8" name="Freeform: Shape 7">
              <a:extLst>
                <a:ext uri="{FF2B5EF4-FFF2-40B4-BE49-F238E27FC236}">
                  <a16:creationId xmlns:a16="http://schemas.microsoft.com/office/drawing/2014/main" id="{A709D566-D513-40E8-A327-065D49FD59FB}"/>
                </a:ext>
              </a:extLst>
            </p:cNvPr>
            <p:cNvSpPr/>
            <p:nvPr/>
          </p:nvSpPr>
          <p:spPr>
            <a:xfrm flipH="1">
              <a:off x="11421012" y="1023521"/>
              <a:ext cx="195648" cy="209776"/>
            </a:xfrm>
            <a:custGeom>
              <a:avLst/>
              <a:gdLst>
                <a:gd name="connsiteX0" fmla="*/ 374582 w 396210"/>
                <a:gd name="connsiteY0" fmla="*/ 421071 h 424822"/>
                <a:gd name="connsiteX1" fmla="*/ 10068 w 396210"/>
                <a:gd name="connsiteY1" fmla="*/ 226097 h 424822"/>
                <a:gd name="connsiteX2" fmla="*/ 9443 w 396210"/>
                <a:gd name="connsiteY2" fmla="*/ 205005 h 424822"/>
                <a:gd name="connsiteX3" fmla="*/ 365459 w 396210"/>
                <a:gd name="connsiteY3" fmla="*/ 6227 h 424822"/>
                <a:gd name="connsiteX4" fmla="*/ 388606 w 396210"/>
                <a:gd name="connsiteY4" fmla="*/ 18873 h 424822"/>
                <a:gd name="connsiteX5" fmla="*/ 392255 w 396210"/>
                <a:gd name="connsiteY5" fmla="*/ 408030 h 424822"/>
                <a:gd name="connsiteX6" fmla="*/ 374582 w 396210"/>
                <a:gd name="connsiteY6" fmla="*/ 421071 h 424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210" h="424822">
                  <a:moveTo>
                    <a:pt x="374582" y="421071"/>
                  </a:moveTo>
                  <a:lnTo>
                    <a:pt x="10068" y="226097"/>
                  </a:lnTo>
                  <a:cubicBezTo>
                    <a:pt x="1675" y="222590"/>
                    <a:pt x="2248" y="209994"/>
                    <a:pt x="9443" y="205005"/>
                  </a:cubicBezTo>
                  <a:lnTo>
                    <a:pt x="365459" y="6227"/>
                  </a:lnTo>
                  <a:cubicBezTo>
                    <a:pt x="379118" y="201"/>
                    <a:pt x="387355" y="5190"/>
                    <a:pt x="388606" y="18873"/>
                  </a:cubicBezTo>
                  <a:lnTo>
                    <a:pt x="392255" y="408030"/>
                  </a:lnTo>
                  <a:cubicBezTo>
                    <a:pt x="393298" y="416181"/>
                    <a:pt x="382558" y="424331"/>
                    <a:pt x="374582" y="421071"/>
                  </a:cubicBezTo>
                  <a:close/>
                </a:path>
              </a:pathLst>
            </a:custGeom>
            <a:solidFill>
              <a:srgbClr val="EE202E"/>
            </a:solidFill>
            <a:ln w="952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A5AF75FE-6934-4EFB-8FAC-16EB0867CF24}"/>
                </a:ext>
              </a:extLst>
            </p:cNvPr>
            <p:cNvSpPr/>
            <p:nvPr/>
          </p:nvSpPr>
          <p:spPr>
            <a:xfrm flipH="1">
              <a:off x="11445980" y="1172791"/>
              <a:ext cx="193073" cy="209776"/>
            </a:xfrm>
            <a:custGeom>
              <a:avLst/>
              <a:gdLst>
                <a:gd name="connsiteX0" fmla="*/ 5683 w 390997"/>
                <a:gd name="connsiteY0" fmla="*/ 412354 h 424822"/>
                <a:gd name="connsiteX1" fmla="*/ 3963 w 390997"/>
                <a:gd name="connsiteY1" fmla="*/ 15688 h 424822"/>
                <a:gd name="connsiteX2" fmla="*/ 23043 w 390997"/>
                <a:gd name="connsiteY2" fmla="*/ 4722 h 424822"/>
                <a:gd name="connsiteX3" fmla="*/ 381614 w 390997"/>
                <a:gd name="connsiteY3" fmla="*/ 199350 h 424822"/>
                <a:gd name="connsiteX4" fmla="*/ 381509 w 390997"/>
                <a:gd name="connsiteY4" fmla="*/ 224642 h 424822"/>
                <a:gd name="connsiteX5" fmla="*/ 26536 w 390997"/>
                <a:gd name="connsiteY5" fmla="*/ 420356 h 424822"/>
                <a:gd name="connsiteX6" fmla="*/ 5683 w 390997"/>
                <a:gd name="connsiteY6" fmla="*/ 412354 h 424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0997" h="424822">
                  <a:moveTo>
                    <a:pt x="5683" y="412354"/>
                  </a:moveTo>
                  <a:lnTo>
                    <a:pt x="3963" y="15688"/>
                  </a:lnTo>
                  <a:cubicBezTo>
                    <a:pt x="3024" y="7044"/>
                    <a:pt x="14858" y="1264"/>
                    <a:pt x="23043" y="4722"/>
                  </a:cubicBezTo>
                  <a:lnTo>
                    <a:pt x="381614" y="199350"/>
                  </a:lnTo>
                  <a:cubicBezTo>
                    <a:pt x="393917" y="207599"/>
                    <a:pt x="393396" y="216837"/>
                    <a:pt x="381509" y="224642"/>
                  </a:cubicBezTo>
                  <a:lnTo>
                    <a:pt x="26536" y="420356"/>
                  </a:lnTo>
                  <a:cubicBezTo>
                    <a:pt x="19446" y="425345"/>
                    <a:pt x="6673" y="420603"/>
                    <a:pt x="5683" y="412354"/>
                  </a:cubicBezTo>
                  <a:close/>
                </a:path>
              </a:pathLst>
            </a:custGeom>
            <a:solidFill>
              <a:srgbClr val="EE202E">
                <a:alpha val="70000"/>
              </a:srgbClr>
            </a:solid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8F7C0A3A-2F46-41BD-ACA8-68D8D484729E}"/>
                </a:ext>
              </a:extLst>
            </p:cNvPr>
            <p:cNvSpPr/>
            <p:nvPr/>
          </p:nvSpPr>
          <p:spPr>
            <a:xfrm flipH="1">
              <a:off x="11442529" y="2395680"/>
              <a:ext cx="193073" cy="207337"/>
            </a:xfrm>
            <a:custGeom>
              <a:avLst/>
              <a:gdLst>
                <a:gd name="connsiteX0" fmla="*/ 21372 w 390997"/>
                <a:gd name="connsiteY0" fmla="*/ 2759 h 419882"/>
                <a:gd name="connsiteX1" fmla="*/ 385885 w 390997"/>
                <a:gd name="connsiteY1" fmla="*/ 197732 h 419882"/>
                <a:gd name="connsiteX2" fmla="*/ 386511 w 390997"/>
                <a:gd name="connsiteY2" fmla="*/ 218825 h 419882"/>
                <a:gd name="connsiteX3" fmla="*/ 30495 w 390997"/>
                <a:gd name="connsiteY3" fmla="*/ 417603 h 419882"/>
                <a:gd name="connsiteX4" fmla="*/ 2135 w 390997"/>
                <a:gd name="connsiteY4" fmla="*/ 404957 h 419882"/>
                <a:gd name="connsiteX5" fmla="*/ 3699 w 390997"/>
                <a:gd name="connsiteY5" fmla="*/ 15800 h 419882"/>
                <a:gd name="connsiteX6" fmla="*/ 21372 w 390997"/>
                <a:gd name="connsiteY6" fmla="*/ 2759 h 419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0997" h="419882">
                  <a:moveTo>
                    <a:pt x="21372" y="2759"/>
                  </a:moveTo>
                  <a:lnTo>
                    <a:pt x="385885" y="197732"/>
                  </a:lnTo>
                  <a:cubicBezTo>
                    <a:pt x="394279" y="201240"/>
                    <a:pt x="393705" y="213836"/>
                    <a:pt x="386511" y="218825"/>
                  </a:cubicBezTo>
                  <a:lnTo>
                    <a:pt x="30495" y="417603"/>
                  </a:lnTo>
                  <a:cubicBezTo>
                    <a:pt x="16836" y="423629"/>
                    <a:pt x="3386" y="418640"/>
                    <a:pt x="2135" y="404957"/>
                  </a:cubicBezTo>
                  <a:lnTo>
                    <a:pt x="3699" y="15800"/>
                  </a:lnTo>
                  <a:cubicBezTo>
                    <a:pt x="2656" y="7649"/>
                    <a:pt x="13343" y="-501"/>
                    <a:pt x="21372" y="2759"/>
                  </a:cubicBezTo>
                  <a:close/>
                </a:path>
              </a:pathLst>
            </a:custGeom>
            <a:solidFill>
              <a:srgbClr val="3B549A">
                <a:alpha val="70000"/>
              </a:srgbClr>
            </a:solidFill>
            <a:ln w="5200"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9495ED7A-F0DA-4E8C-A9B4-1697A5688439}"/>
                </a:ext>
              </a:extLst>
            </p:cNvPr>
            <p:cNvSpPr/>
            <p:nvPr/>
          </p:nvSpPr>
          <p:spPr>
            <a:xfrm flipH="1">
              <a:off x="11423711" y="2246111"/>
              <a:ext cx="190499" cy="207337"/>
            </a:xfrm>
            <a:custGeom>
              <a:avLst/>
              <a:gdLst>
                <a:gd name="connsiteX0" fmla="*/ 387086 w 385784"/>
                <a:gd name="connsiteY0" fmla="*/ 12034 h 419882"/>
                <a:gd name="connsiteX1" fmla="*/ 388806 w 385784"/>
                <a:gd name="connsiteY1" fmla="*/ 408699 h 419882"/>
                <a:gd name="connsiteX2" fmla="*/ 369726 w 385784"/>
                <a:gd name="connsiteY2" fmla="*/ 419666 h 419882"/>
                <a:gd name="connsiteX3" fmla="*/ 11155 w 385784"/>
                <a:gd name="connsiteY3" fmla="*/ 225038 h 419882"/>
                <a:gd name="connsiteX4" fmla="*/ 11259 w 385784"/>
                <a:gd name="connsiteY4" fmla="*/ 199746 h 419882"/>
                <a:gd name="connsiteX5" fmla="*/ 366233 w 385784"/>
                <a:gd name="connsiteY5" fmla="*/ 4032 h 419882"/>
                <a:gd name="connsiteX6" fmla="*/ 387086 w 385784"/>
                <a:gd name="connsiteY6" fmla="*/ 12034 h 419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784" h="419882">
                  <a:moveTo>
                    <a:pt x="387086" y="12034"/>
                  </a:moveTo>
                  <a:lnTo>
                    <a:pt x="388806" y="408699"/>
                  </a:lnTo>
                  <a:cubicBezTo>
                    <a:pt x="389745" y="417344"/>
                    <a:pt x="377911" y="423123"/>
                    <a:pt x="369726" y="419666"/>
                  </a:cubicBezTo>
                  <a:lnTo>
                    <a:pt x="11155" y="225038"/>
                  </a:lnTo>
                  <a:cubicBezTo>
                    <a:pt x="-1148" y="216788"/>
                    <a:pt x="-627" y="207551"/>
                    <a:pt x="11259" y="199746"/>
                  </a:cubicBezTo>
                  <a:lnTo>
                    <a:pt x="366233" y="4032"/>
                  </a:lnTo>
                  <a:cubicBezTo>
                    <a:pt x="373323" y="-908"/>
                    <a:pt x="386096" y="3834"/>
                    <a:pt x="387086" y="12034"/>
                  </a:cubicBezTo>
                  <a:close/>
                </a:path>
              </a:pathLst>
            </a:custGeom>
            <a:solidFill>
              <a:srgbClr val="3B549A"/>
            </a:solidFill>
            <a:ln w="5200"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2F503B6E-A197-4E2C-9376-EA36B0C5791C}"/>
                </a:ext>
              </a:extLst>
            </p:cNvPr>
            <p:cNvSpPr/>
            <p:nvPr/>
          </p:nvSpPr>
          <p:spPr>
            <a:xfrm flipH="1">
              <a:off x="11422167" y="2555589"/>
              <a:ext cx="193073" cy="207337"/>
            </a:xfrm>
            <a:custGeom>
              <a:avLst/>
              <a:gdLst>
                <a:gd name="connsiteX0" fmla="*/ 392299 w 390997"/>
                <a:gd name="connsiteY0" fmla="*/ 12064 h 419882"/>
                <a:gd name="connsiteX1" fmla="*/ 388806 w 390997"/>
                <a:gd name="connsiteY1" fmla="*/ 408729 h 419882"/>
                <a:gd name="connsiteX2" fmla="*/ 369726 w 390997"/>
                <a:gd name="connsiteY2" fmla="*/ 419696 h 419882"/>
                <a:gd name="connsiteX3" fmla="*/ 11155 w 390997"/>
                <a:gd name="connsiteY3" fmla="*/ 225068 h 419882"/>
                <a:gd name="connsiteX4" fmla="*/ 11259 w 390997"/>
                <a:gd name="connsiteY4" fmla="*/ 199776 h 419882"/>
                <a:gd name="connsiteX5" fmla="*/ 366233 w 390997"/>
                <a:gd name="connsiteY5" fmla="*/ 4061 h 419882"/>
                <a:gd name="connsiteX6" fmla="*/ 392299 w 390997"/>
                <a:gd name="connsiteY6" fmla="*/ 12064 h 419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0997" h="419882">
                  <a:moveTo>
                    <a:pt x="392299" y="12064"/>
                  </a:moveTo>
                  <a:lnTo>
                    <a:pt x="388806" y="408729"/>
                  </a:lnTo>
                  <a:cubicBezTo>
                    <a:pt x="389745" y="417374"/>
                    <a:pt x="377911" y="423154"/>
                    <a:pt x="369726" y="419696"/>
                  </a:cubicBezTo>
                  <a:lnTo>
                    <a:pt x="11155" y="225068"/>
                  </a:lnTo>
                  <a:cubicBezTo>
                    <a:pt x="-1148" y="216818"/>
                    <a:pt x="-627" y="207581"/>
                    <a:pt x="11259" y="199776"/>
                  </a:cubicBezTo>
                  <a:lnTo>
                    <a:pt x="366233" y="4061"/>
                  </a:lnTo>
                  <a:cubicBezTo>
                    <a:pt x="373323" y="-928"/>
                    <a:pt x="391309" y="3815"/>
                    <a:pt x="392299" y="12064"/>
                  </a:cubicBezTo>
                  <a:close/>
                </a:path>
              </a:pathLst>
            </a:custGeom>
            <a:solidFill>
              <a:srgbClr val="92278D"/>
            </a:solidFill>
            <a:ln w="5200"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1C5C4137-3B76-43C3-977D-25DF033AA072}"/>
                </a:ext>
              </a:extLst>
            </p:cNvPr>
            <p:cNvSpPr/>
            <p:nvPr/>
          </p:nvSpPr>
          <p:spPr>
            <a:xfrm flipH="1">
              <a:off x="11444898" y="1478179"/>
              <a:ext cx="193073" cy="207337"/>
            </a:xfrm>
            <a:custGeom>
              <a:avLst/>
              <a:gdLst>
                <a:gd name="connsiteX0" fmla="*/ 21372 w 390997"/>
                <a:gd name="connsiteY0" fmla="*/ 2759 h 419882"/>
                <a:gd name="connsiteX1" fmla="*/ 385885 w 390997"/>
                <a:gd name="connsiteY1" fmla="*/ 197732 h 419882"/>
                <a:gd name="connsiteX2" fmla="*/ 386511 w 390997"/>
                <a:gd name="connsiteY2" fmla="*/ 218825 h 419882"/>
                <a:gd name="connsiteX3" fmla="*/ 30495 w 390997"/>
                <a:gd name="connsiteY3" fmla="*/ 417602 h 419882"/>
                <a:gd name="connsiteX4" fmla="*/ 2135 w 390997"/>
                <a:gd name="connsiteY4" fmla="*/ 404957 h 419882"/>
                <a:gd name="connsiteX5" fmla="*/ 3699 w 390997"/>
                <a:gd name="connsiteY5" fmla="*/ 15800 h 419882"/>
                <a:gd name="connsiteX6" fmla="*/ 21372 w 390997"/>
                <a:gd name="connsiteY6" fmla="*/ 2759 h 419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0997" h="419882">
                  <a:moveTo>
                    <a:pt x="21372" y="2759"/>
                  </a:moveTo>
                  <a:lnTo>
                    <a:pt x="385885" y="197732"/>
                  </a:lnTo>
                  <a:cubicBezTo>
                    <a:pt x="394279" y="201240"/>
                    <a:pt x="393705" y="213836"/>
                    <a:pt x="386511" y="218825"/>
                  </a:cubicBezTo>
                  <a:lnTo>
                    <a:pt x="30495" y="417602"/>
                  </a:lnTo>
                  <a:cubicBezTo>
                    <a:pt x="16836" y="423629"/>
                    <a:pt x="3386" y="418640"/>
                    <a:pt x="2135" y="404957"/>
                  </a:cubicBezTo>
                  <a:lnTo>
                    <a:pt x="3699" y="15800"/>
                  </a:lnTo>
                  <a:cubicBezTo>
                    <a:pt x="2656" y="7649"/>
                    <a:pt x="13343" y="-502"/>
                    <a:pt x="21372" y="2759"/>
                  </a:cubicBezTo>
                  <a:close/>
                </a:path>
              </a:pathLst>
            </a:custGeom>
            <a:solidFill>
              <a:srgbClr val="F79520">
                <a:alpha val="70000"/>
              </a:srgbClr>
            </a:solidFill>
            <a:ln w="5200"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44A24DD8-F7F8-4A08-A91F-DABDD67AA392}"/>
                </a:ext>
              </a:extLst>
            </p:cNvPr>
            <p:cNvSpPr/>
            <p:nvPr/>
          </p:nvSpPr>
          <p:spPr>
            <a:xfrm flipH="1">
              <a:off x="11424561" y="1638088"/>
              <a:ext cx="190499" cy="207337"/>
            </a:xfrm>
            <a:custGeom>
              <a:avLst/>
              <a:gdLst>
                <a:gd name="connsiteX0" fmla="*/ 387086 w 385784"/>
                <a:gd name="connsiteY0" fmla="*/ 12064 h 419882"/>
                <a:gd name="connsiteX1" fmla="*/ 388806 w 385784"/>
                <a:gd name="connsiteY1" fmla="*/ 408729 h 419882"/>
                <a:gd name="connsiteX2" fmla="*/ 369726 w 385784"/>
                <a:gd name="connsiteY2" fmla="*/ 419696 h 419882"/>
                <a:gd name="connsiteX3" fmla="*/ 11155 w 385784"/>
                <a:gd name="connsiteY3" fmla="*/ 225068 h 419882"/>
                <a:gd name="connsiteX4" fmla="*/ 11259 w 385784"/>
                <a:gd name="connsiteY4" fmla="*/ 199776 h 419882"/>
                <a:gd name="connsiteX5" fmla="*/ 366233 w 385784"/>
                <a:gd name="connsiteY5" fmla="*/ 4061 h 419882"/>
                <a:gd name="connsiteX6" fmla="*/ 387086 w 385784"/>
                <a:gd name="connsiteY6" fmla="*/ 12064 h 419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784" h="419882">
                  <a:moveTo>
                    <a:pt x="387086" y="12064"/>
                  </a:moveTo>
                  <a:lnTo>
                    <a:pt x="388806" y="408729"/>
                  </a:lnTo>
                  <a:cubicBezTo>
                    <a:pt x="389745" y="417374"/>
                    <a:pt x="377911" y="423153"/>
                    <a:pt x="369726" y="419696"/>
                  </a:cubicBezTo>
                  <a:lnTo>
                    <a:pt x="11155" y="225068"/>
                  </a:lnTo>
                  <a:cubicBezTo>
                    <a:pt x="-1148" y="216818"/>
                    <a:pt x="-627" y="207581"/>
                    <a:pt x="11259" y="199776"/>
                  </a:cubicBezTo>
                  <a:lnTo>
                    <a:pt x="366233" y="4061"/>
                  </a:lnTo>
                  <a:cubicBezTo>
                    <a:pt x="373323" y="-928"/>
                    <a:pt x="386148" y="3814"/>
                    <a:pt x="387086" y="12064"/>
                  </a:cubicBezTo>
                  <a:close/>
                </a:path>
              </a:pathLst>
            </a:custGeom>
            <a:solidFill>
              <a:srgbClr val="EBE711"/>
            </a:solidFill>
            <a:ln w="5200"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F11CC439-2C5B-4FCA-A76E-A8B1C15BB412}"/>
                </a:ext>
              </a:extLst>
            </p:cNvPr>
            <p:cNvSpPr/>
            <p:nvPr/>
          </p:nvSpPr>
          <p:spPr>
            <a:xfrm flipH="1">
              <a:off x="11424922" y="1336429"/>
              <a:ext cx="190499" cy="207337"/>
            </a:xfrm>
            <a:custGeom>
              <a:avLst/>
              <a:gdLst>
                <a:gd name="connsiteX0" fmla="*/ 387086 w 385784"/>
                <a:gd name="connsiteY0" fmla="*/ 12055 h 419882"/>
                <a:gd name="connsiteX1" fmla="*/ 388806 w 385784"/>
                <a:gd name="connsiteY1" fmla="*/ 408721 h 419882"/>
                <a:gd name="connsiteX2" fmla="*/ 369726 w 385784"/>
                <a:gd name="connsiteY2" fmla="*/ 419687 h 419882"/>
                <a:gd name="connsiteX3" fmla="*/ 11155 w 385784"/>
                <a:gd name="connsiteY3" fmla="*/ 225059 h 419882"/>
                <a:gd name="connsiteX4" fmla="*/ 11259 w 385784"/>
                <a:gd name="connsiteY4" fmla="*/ 199768 h 419882"/>
                <a:gd name="connsiteX5" fmla="*/ 366233 w 385784"/>
                <a:gd name="connsiteY5" fmla="*/ 4053 h 419882"/>
                <a:gd name="connsiteX6" fmla="*/ 387086 w 385784"/>
                <a:gd name="connsiteY6" fmla="*/ 12055 h 419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784" h="419882">
                  <a:moveTo>
                    <a:pt x="387086" y="12055"/>
                  </a:moveTo>
                  <a:lnTo>
                    <a:pt x="388806" y="408721"/>
                  </a:lnTo>
                  <a:cubicBezTo>
                    <a:pt x="389745" y="417365"/>
                    <a:pt x="377911" y="423145"/>
                    <a:pt x="369726" y="419687"/>
                  </a:cubicBezTo>
                  <a:lnTo>
                    <a:pt x="11155" y="225059"/>
                  </a:lnTo>
                  <a:cubicBezTo>
                    <a:pt x="-1148" y="216810"/>
                    <a:pt x="-627" y="207572"/>
                    <a:pt x="11259" y="199768"/>
                  </a:cubicBezTo>
                  <a:lnTo>
                    <a:pt x="366233" y="4053"/>
                  </a:lnTo>
                  <a:cubicBezTo>
                    <a:pt x="373323" y="-936"/>
                    <a:pt x="386148" y="3855"/>
                    <a:pt x="387086" y="12055"/>
                  </a:cubicBezTo>
                  <a:close/>
                </a:path>
              </a:pathLst>
            </a:custGeom>
            <a:solidFill>
              <a:srgbClr val="F79520"/>
            </a:solidFill>
            <a:ln w="5200"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B5B32076-29A9-43F9-8A90-A9C7BFB0A75C}"/>
                </a:ext>
              </a:extLst>
            </p:cNvPr>
            <p:cNvSpPr/>
            <p:nvPr/>
          </p:nvSpPr>
          <p:spPr>
            <a:xfrm flipH="1">
              <a:off x="11421063" y="1935072"/>
              <a:ext cx="193073" cy="207337"/>
            </a:xfrm>
            <a:custGeom>
              <a:avLst/>
              <a:gdLst>
                <a:gd name="connsiteX0" fmla="*/ 372807 w 390997"/>
                <a:gd name="connsiteY0" fmla="*/ 419389 h 419882"/>
                <a:gd name="connsiteX1" fmla="*/ 8293 w 390997"/>
                <a:gd name="connsiteY1" fmla="*/ 224415 h 419882"/>
                <a:gd name="connsiteX2" fmla="*/ 7667 w 390997"/>
                <a:gd name="connsiteY2" fmla="*/ 203322 h 419882"/>
                <a:gd name="connsiteX3" fmla="*/ 363683 w 390997"/>
                <a:gd name="connsiteY3" fmla="*/ 4545 h 419882"/>
                <a:gd name="connsiteX4" fmla="*/ 386830 w 390997"/>
                <a:gd name="connsiteY4" fmla="*/ 17191 h 419882"/>
                <a:gd name="connsiteX5" fmla="*/ 390480 w 390997"/>
                <a:gd name="connsiteY5" fmla="*/ 406348 h 419882"/>
                <a:gd name="connsiteX6" fmla="*/ 372807 w 390997"/>
                <a:gd name="connsiteY6" fmla="*/ 419389 h 419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0997" h="419882">
                  <a:moveTo>
                    <a:pt x="372807" y="419389"/>
                  </a:moveTo>
                  <a:lnTo>
                    <a:pt x="8293" y="224415"/>
                  </a:lnTo>
                  <a:cubicBezTo>
                    <a:pt x="-101" y="220908"/>
                    <a:pt x="473" y="208312"/>
                    <a:pt x="7667" y="203322"/>
                  </a:cubicBezTo>
                  <a:lnTo>
                    <a:pt x="363683" y="4545"/>
                  </a:lnTo>
                  <a:cubicBezTo>
                    <a:pt x="377342" y="-1481"/>
                    <a:pt x="385579" y="3508"/>
                    <a:pt x="386830" y="17191"/>
                  </a:cubicBezTo>
                  <a:lnTo>
                    <a:pt x="390480" y="406348"/>
                  </a:lnTo>
                  <a:cubicBezTo>
                    <a:pt x="391522" y="414449"/>
                    <a:pt x="380835" y="422649"/>
                    <a:pt x="372807" y="419389"/>
                  </a:cubicBezTo>
                  <a:close/>
                </a:path>
              </a:pathLst>
            </a:custGeom>
            <a:solidFill>
              <a:srgbClr val="019247"/>
            </a:solidFill>
            <a:ln w="5200"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F6298187-2CA7-4D93-A602-3716A7DC98C5}"/>
                </a:ext>
              </a:extLst>
            </p:cNvPr>
            <p:cNvSpPr/>
            <p:nvPr/>
          </p:nvSpPr>
          <p:spPr>
            <a:xfrm flipH="1">
              <a:off x="11446004" y="2084341"/>
              <a:ext cx="190499" cy="207337"/>
            </a:xfrm>
            <a:custGeom>
              <a:avLst/>
              <a:gdLst>
                <a:gd name="connsiteX0" fmla="*/ 3908 w 385784"/>
                <a:gd name="connsiteY0" fmla="*/ 410671 h 419882"/>
                <a:gd name="connsiteX1" fmla="*/ 2187 w 385784"/>
                <a:gd name="connsiteY1" fmla="*/ 14006 h 419882"/>
                <a:gd name="connsiteX2" fmla="*/ 21268 w 385784"/>
                <a:gd name="connsiteY2" fmla="*/ 3040 h 419882"/>
                <a:gd name="connsiteX3" fmla="*/ 379838 w 385784"/>
                <a:gd name="connsiteY3" fmla="*/ 197668 h 419882"/>
                <a:gd name="connsiteX4" fmla="*/ 379734 w 385784"/>
                <a:gd name="connsiteY4" fmla="*/ 222959 h 419882"/>
                <a:gd name="connsiteX5" fmla="*/ 24761 w 385784"/>
                <a:gd name="connsiteY5" fmla="*/ 418674 h 419882"/>
                <a:gd name="connsiteX6" fmla="*/ 3908 w 385784"/>
                <a:gd name="connsiteY6" fmla="*/ 410671 h 419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784" h="419882">
                  <a:moveTo>
                    <a:pt x="3908" y="410671"/>
                  </a:moveTo>
                  <a:lnTo>
                    <a:pt x="2187" y="14006"/>
                  </a:lnTo>
                  <a:cubicBezTo>
                    <a:pt x="1249" y="5362"/>
                    <a:pt x="13083" y="-418"/>
                    <a:pt x="21268" y="3040"/>
                  </a:cubicBezTo>
                  <a:lnTo>
                    <a:pt x="379838" y="197668"/>
                  </a:lnTo>
                  <a:cubicBezTo>
                    <a:pt x="392142" y="205917"/>
                    <a:pt x="391620" y="215155"/>
                    <a:pt x="379734" y="222959"/>
                  </a:cubicBezTo>
                  <a:lnTo>
                    <a:pt x="24761" y="418674"/>
                  </a:lnTo>
                  <a:cubicBezTo>
                    <a:pt x="17671" y="423663"/>
                    <a:pt x="4846" y="418872"/>
                    <a:pt x="3908" y="410671"/>
                  </a:cubicBezTo>
                  <a:close/>
                </a:path>
              </a:pathLst>
            </a:custGeom>
            <a:solidFill>
              <a:srgbClr val="019247">
                <a:alpha val="70000"/>
              </a:srgbClr>
            </a:solidFill>
            <a:ln w="5200"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31BC8147-3F36-4888-928C-FEF5A9765F06}"/>
                </a:ext>
              </a:extLst>
            </p:cNvPr>
            <p:cNvSpPr/>
            <p:nvPr/>
          </p:nvSpPr>
          <p:spPr>
            <a:xfrm flipH="1">
              <a:off x="11447575" y="1777313"/>
              <a:ext cx="190499" cy="207337"/>
            </a:xfrm>
            <a:custGeom>
              <a:avLst/>
              <a:gdLst>
                <a:gd name="connsiteX0" fmla="*/ 3908 w 385784"/>
                <a:gd name="connsiteY0" fmla="*/ 410672 h 419882"/>
                <a:gd name="connsiteX1" fmla="*/ 2187 w 385784"/>
                <a:gd name="connsiteY1" fmla="*/ 14006 h 419882"/>
                <a:gd name="connsiteX2" fmla="*/ 21268 w 385784"/>
                <a:gd name="connsiteY2" fmla="*/ 3040 h 419882"/>
                <a:gd name="connsiteX3" fmla="*/ 379838 w 385784"/>
                <a:gd name="connsiteY3" fmla="*/ 197668 h 419882"/>
                <a:gd name="connsiteX4" fmla="*/ 379734 w 385784"/>
                <a:gd name="connsiteY4" fmla="*/ 222959 h 419882"/>
                <a:gd name="connsiteX5" fmla="*/ 24761 w 385784"/>
                <a:gd name="connsiteY5" fmla="*/ 418674 h 419882"/>
                <a:gd name="connsiteX6" fmla="*/ 3908 w 385784"/>
                <a:gd name="connsiteY6" fmla="*/ 410672 h 419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784" h="419882">
                  <a:moveTo>
                    <a:pt x="3908" y="410672"/>
                  </a:moveTo>
                  <a:lnTo>
                    <a:pt x="2187" y="14006"/>
                  </a:lnTo>
                  <a:cubicBezTo>
                    <a:pt x="1249" y="5362"/>
                    <a:pt x="13083" y="-418"/>
                    <a:pt x="21268" y="3040"/>
                  </a:cubicBezTo>
                  <a:lnTo>
                    <a:pt x="379838" y="197668"/>
                  </a:lnTo>
                  <a:cubicBezTo>
                    <a:pt x="392142" y="205917"/>
                    <a:pt x="391620" y="215155"/>
                    <a:pt x="379734" y="222959"/>
                  </a:cubicBezTo>
                  <a:lnTo>
                    <a:pt x="24761" y="418674"/>
                  </a:lnTo>
                  <a:cubicBezTo>
                    <a:pt x="17671" y="423663"/>
                    <a:pt x="4898" y="418872"/>
                    <a:pt x="3908" y="410672"/>
                  </a:cubicBezTo>
                  <a:close/>
                </a:path>
              </a:pathLst>
            </a:custGeom>
            <a:solidFill>
              <a:srgbClr val="EBE711">
                <a:alpha val="70000"/>
              </a:srgbClr>
            </a:solidFill>
            <a:ln w="5200"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549505F4-B361-47BC-BC04-9C98F4F7C001}"/>
                </a:ext>
              </a:extLst>
            </p:cNvPr>
            <p:cNvSpPr/>
            <p:nvPr/>
          </p:nvSpPr>
          <p:spPr>
            <a:xfrm flipH="1">
              <a:off x="11705118" y="1919855"/>
              <a:ext cx="193073" cy="207337"/>
            </a:xfrm>
            <a:custGeom>
              <a:avLst/>
              <a:gdLst>
                <a:gd name="connsiteX0" fmla="*/ 19879 w 390997"/>
                <a:gd name="connsiteY0" fmla="*/ 2759 h 419882"/>
                <a:gd name="connsiteX1" fmla="*/ 384392 w 390997"/>
                <a:gd name="connsiteY1" fmla="*/ 197732 h 419882"/>
                <a:gd name="connsiteX2" fmla="*/ 385018 w 390997"/>
                <a:gd name="connsiteY2" fmla="*/ 218825 h 419882"/>
                <a:gd name="connsiteX3" fmla="*/ 29002 w 390997"/>
                <a:gd name="connsiteY3" fmla="*/ 417652 h 419882"/>
                <a:gd name="connsiteX4" fmla="*/ 5855 w 390997"/>
                <a:gd name="connsiteY4" fmla="*/ 405006 h 419882"/>
                <a:gd name="connsiteX5" fmla="*/ 2205 w 390997"/>
                <a:gd name="connsiteY5" fmla="*/ 15849 h 419882"/>
                <a:gd name="connsiteX6" fmla="*/ 19879 w 390997"/>
                <a:gd name="connsiteY6" fmla="*/ 2759 h 419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0997" h="419882">
                  <a:moveTo>
                    <a:pt x="19879" y="2759"/>
                  </a:moveTo>
                  <a:lnTo>
                    <a:pt x="384392" y="197732"/>
                  </a:lnTo>
                  <a:cubicBezTo>
                    <a:pt x="392786" y="201239"/>
                    <a:pt x="392212" y="213836"/>
                    <a:pt x="385018" y="218825"/>
                  </a:cubicBezTo>
                  <a:lnTo>
                    <a:pt x="29002" y="417652"/>
                  </a:lnTo>
                  <a:cubicBezTo>
                    <a:pt x="15343" y="423678"/>
                    <a:pt x="7106" y="418689"/>
                    <a:pt x="5855" y="405006"/>
                  </a:cubicBezTo>
                  <a:lnTo>
                    <a:pt x="2205" y="15849"/>
                  </a:lnTo>
                  <a:cubicBezTo>
                    <a:pt x="1163" y="7649"/>
                    <a:pt x="11850" y="-502"/>
                    <a:pt x="19879" y="2759"/>
                  </a:cubicBezTo>
                  <a:close/>
                </a:path>
              </a:pathLst>
            </a:custGeom>
            <a:solidFill>
              <a:srgbClr val="EBE711">
                <a:alpha val="35000"/>
              </a:srgbClr>
            </a:solidFill>
            <a:ln w="5200"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2683F49C-52B8-4291-8188-0695C6CB3DAA}"/>
                </a:ext>
              </a:extLst>
            </p:cNvPr>
            <p:cNvSpPr/>
            <p:nvPr/>
          </p:nvSpPr>
          <p:spPr>
            <a:xfrm flipH="1">
              <a:off x="11684489" y="1782492"/>
              <a:ext cx="190499" cy="207337"/>
            </a:xfrm>
            <a:custGeom>
              <a:avLst/>
              <a:gdLst>
                <a:gd name="connsiteX0" fmla="*/ 387086 w 385784"/>
                <a:gd name="connsiteY0" fmla="*/ 12064 h 419882"/>
                <a:gd name="connsiteX1" fmla="*/ 388806 w 385784"/>
                <a:gd name="connsiteY1" fmla="*/ 408729 h 419882"/>
                <a:gd name="connsiteX2" fmla="*/ 369726 w 385784"/>
                <a:gd name="connsiteY2" fmla="*/ 419696 h 419882"/>
                <a:gd name="connsiteX3" fmla="*/ 11155 w 385784"/>
                <a:gd name="connsiteY3" fmla="*/ 225068 h 419882"/>
                <a:gd name="connsiteX4" fmla="*/ 11259 w 385784"/>
                <a:gd name="connsiteY4" fmla="*/ 199776 h 419882"/>
                <a:gd name="connsiteX5" fmla="*/ 366233 w 385784"/>
                <a:gd name="connsiteY5" fmla="*/ 4061 h 419882"/>
                <a:gd name="connsiteX6" fmla="*/ 387086 w 385784"/>
                <a:gd name="connsiteY6" fmla="*/ 12064 h 419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784" h="419882">
                  <a:moveTo>
                    <a:pt x="387086" y="12064"/>
                  </a:moveTo>
                  <a:lnTo>
                    <a:pt x="388806" y="408729"/>
                  </a:lnTo>
                  <a:cubicBezTo>
                    <a:pt x="389745" y="417374"/>
                    <a:pt x="377911" y="423153"/>
                    <a:pt x="369726" y="419696"/>
                  </a:cubicBezTo>
                  <a:lnTo>
                    <a:pt x="11155" y="225068"/>
                  </a:lnTo>
                  <a:cubicBezTo>
                    <a:pt x="-1148" y="216818"/>
                    <a:pt x="-627" y="207581"/>
                    <a:pt x="11259" y="199776"/>
                  </a:cubicBezTo>
                  <a:lnTo>
                    <a:pt x="366233" y="4061"/>
                  </a:lnTo>
                  <a:cubicBezTo>
                    <a:pt x="373323" y="-928"/>
                    <a:pt x="386096" y="3814"/>
                    <a:pt x="387086" y="12064"/>
                  </a:cubicBezTo>
                  <a:close/>
                </a:path>
              </a:pathLst>
            </a:custGeom>
            <a:solidFill>
              <a:srgbClr val="EBE711">
                <a:alpha val="50000"/>
              </a:srgbClr>
            </a:solidFill>
            <a:ln w="5200"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6CA5325F-8F58-4211-8116-0A1AE1904E50}"/>
                </a:ext>
              </a:extLst>
            </p:cNvPr>
            <p:cNvSpPr/>
            <p:nvPr/>
          </p:nvSpPr>
          <p:spPr>
            <a:xfrm flipH="1">
              <a:off x="11682945" y="2084642"/>
              <a:ext cx="193073" cy="207337"/>
            </a:xfrm>
            <a:custGeom>
              <a:avLst/>
              <a:gdLst>
                <a:gd name="connsiteX0" fmla="*/ 392299 w 390997"/>
                <a:gd name="connsiteY0" fmla="*/ 12064 h 419882"/>
                <a:gd name="connsiteX1" fmla="*/ 388806 w 390997"/>
                <a:gd name="connsiteY1" fmla="*/ 408729 h 419882"/>
                <a:gd name="connsiteX2" fmla="*/ 369726 w 390997"/>
                <a:gd name="connsiteY2" fmla="*/ 419696 h 419882"/>
                <a:gd name="connsiteX3" fmla="*/ 11155 w 390997"/>
                <a:gd name="connsiteY3" fmla="*/ 225068 h 419882"/>
                <a:gd name="connsiteX4" fmla="*/ 11259 w 390997"/>
                <a:gd name="connsiteY4" fmla="*/ 199776 h 419882"/>
                <a:gd name="connsiteX5" fmla="*/ 366233 w 390997"/>
                <a:gd name="connsiteY5" fmla="*/ 4061 h 419882"/>
                <a:gd name="connsiteX6" fmla="*/ 392299 w 390997"/>
                <a:gd name="connsiteY6" fmla="*/ 12064 h 419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0997" h="419882">
                  <a:moveTo>
                    <a:pt x="392299" y="12064"/>
                  </a:moveTo>
                  <a:lnTo>
                    <a:pt x="388806" y="408729"/>
                  </a:lnTo>
                  <a:cubicBezTo>
                    <a:pt x="389745" y="417374"/>
                    <a:pt x="377911" y="423153"/>
                    <a:pt x="369726" y="419696"/>
                  </a:cubicBezTo>
                  <a:lnTo>
                    <a:pt x="11155" y="225068"/>
                  </a:lnTo>
                  <a:cubicBezTo>
                    <a:pt x="-1148" y="216818"/>
                    <a:pt x="-627" y="207581"/>
                    <a:pt x="11259" y="199776"/>
                  </a:cubicBezTo>
                  <a:lnTo>
                    <a:pt x="366233" y="4061"/>
                  </a:lnTo>
                  <a:cubicBezTo>
                    <a:pt x="373323" y="-928"/>
                    <a:pt x="391361" y="3814"/>
                    <a:pt x="392299" y="12064"/>
                  </a:cubicBezTo>
                  <a:close/>
                </a:path>
              </a:pathLst>
            </a:custGeom>
            <a:solidFill>
              <a:srgbClr val="019247">
                <a:alpha val="50000"/>
              </a:srgbClr>
            </a:solidFill>
            <a:ln w="5200"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A65C1E6D-E085-435A-9E51-3CB8A3CB5C40}"/>
                </a:ext>
              </a:extLst>
            </p:cNvPr>
            <p:cNvSpPr/>
            <p:nvPr/>
          </p:nvSpPr>
          <p:spPr>
            <a:xfrm flipH="1">
              <a:off x="11418335" y="2868842"/>
              <a:ext cx="195648" cy="209776"/>
            </a:xfrm>
            <a:custGeom>
              <a:avLst/>
              <a:gdLst>
                <a:gd name="connsiteX0" fmla="*/ 374582 w 396210"/>
                <a:gd name="connsiteY0" fmla="*/ 421071 h 424822"/>
                <a:gd name="connsiteX1" fmla="*/ 10068 w 396210"/>
                <a:gd name="connsiteY1" fmla="*/ 226097 h 424822"/>
                <a:gd name="connsiteX2" fmla="*/ 9443 w 396210"/>
                <a:gd name="connsiteY2" fmla="*/ 205005 h 424822"/>
                <a:gd name="connsiteX3" fmla="*/ 365459 w 396210"/>
                <a:gd name="connsiteY3" fmla="*/ 6227 h 424822"/>
                <a:gd name="connsiteX4" fmla="*/ 388606 w 396210"/>
                <a:gd name="connsiteY4" fmla="*/ 18873 h 424822"/>
                <a:gd name="connsiteX5" fmla="*/ 392255 w 396210"/>
                <a:gd name="connsiteY5" fmla="*/ 408030 h 424822"/>
                <a:gd name="connsiteX6" fmla="*/ 374582 w 396210"/>
                <a:gd name="connsiteY6" fmla="*/ 421071 h 424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210" h="424822">
                  <a:moveTo>
                    <a:pt x="374582" y="421071"/>
                  </a:moveTo>
                  <a:lnTo>
                    <a:pt x="10068" y="226097"/>
                  </a:lnTo>
                  <a:cubicBezTo>
                    <a:pt x="1675" y="222590"/>
                    <a:pt x="2248" y="209994"/>
                    <a:pt x="9443" y="205005"/>
                  </a:cubicBezTo>
                  <a:lnTo>
                    <a:pt x="365459" y="6227"/>
                  </a:lnTo>
                  <a:cubicBezTo>
                    <a:pt x="379118" y="201"/>
                    <a:pt x="387355" y="5190"/>
                    <a:pt x="388606" y="18873"/>
                  </a:cubicBezTo>
                  <a:lnTo>
                    <a:pt x="392255" y="408030"/>
                  </a:lnTo>
                  <a:cubicBezTo>
                    <a:pt x="393298" y="416181"/>
                    <a:pt x="382610" y="424381"/>
                    <a:pt x="374582" y="421071"/>
                  </a:cubicBezTo>
                  <a:close/>
                </a:path>
              </a:pathLst>
            </a:custGeom>
            <a:solidFill>
              <a:srgbClr val="41C4E0"/>
            </a:solidFill>
            <a:ln w="9525"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429B7025-3E3D-4F1F-9C2A-B5F177295BAC}"/>
                </a:ext>
              </a:extLst>
            </p:cNvPr>
            <p:cNvSpPr/>
            <p:nvPr/>
          </p:nvSpPr>
          <p:spPr>
            <a:xfrm flipH="1">
              <a:off x="11443277" y="3018136"/>
              <a:ext cx="193073" cy="209776"/>
            </a:xfrm>
            <a:custGeom>
              <a:avLst/>
              <a:gdLst>
                <a:gd name="connsiteX0" fmla="*/ 5683 w 390997"/>
                <a:gd name="connsiteY0" fmla="*/ 412354 h 424822"/>
                <a:gd name="connsiteX1" fmla="*/ 3963 w 390997"/>
                <a:gd name="connsiteY1" fmla="*/ 15689 h 424822"/>
                <a:gd name="connsiteX2" fmla="*/ 23043 w 390997"/>
                <a:gd name="connsiteY2" fmla="*/ 4722 h 424822"/>
                <a:gd name="connsiteX3" fmla="*/ 381614 w 390997"/>
                <a:gd name="connsiteY3" fmla="*/ 199350 h 424822"/>
                <a:gd name="connsiteX4" fmla="*/ 381510 w 390997"/>
                <a:gd name="connsiteY4" fmla="*/ 224642 h 424822"/>
                <a:gd name="connsiteX5" fmla="*/ 26536 w 390997"/>
                <a:gd name="connsiteY5" fmla="*/ 420356 h 424822"/>
                <a:gd name="connsiteX6" fmla="*/ 5683 w 390997"/>
                <a:gd name="connsiteY6" fmla="*/ 412354 h 424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0997" h="424822">
                  <a:moveTo>
                    <a:pt x="5683" y="412354"/>
                  </a:moveTo>
                  <a:lnTo>
                    <a:pt x="3963" y="15689"/>
                  </a:lnTo>
                  <a:cubicBezTo>
                    <a:pt x="3024" y="7044"/>
                    <a:pt x="14858" y="1264"/>
                    <a:pt x="23043" y="4722"/>
                  </a:cubicBezTo>
                  <a:lnTo>
                    <a:pt x="381614" y="199350"/>
                  </a:lnTo>
                  <a:cubicBezTo>
                    <a:pt x="393917" y="207599"/>
                    <a:pt x="393396" y="216837"/>
                    <a:pt x="381510" y="224642"/>
                  </a:cubicBezTo>
                  <a:lnTo>
                    <a:pt x="26536" y="420356"/>
                  </a:lnTo>
                  <a:cubicBezTo>
                    <a:pt x="19446" y="425346"/>
                    <a:pt x="6673" y="420554"/>
                    <a:pt x="5683" y="412354"/>
                  </a:cubicBezTo>
                  <a:close/>
                </a:path>
              </a:pathLst>
            </a:custGeom>
            <a:solidFill>
              <a:srgbClr val="41C4E0">
                <a:alpha val="70000"/>
              </a:srgbClr>
            </a:solidFill>
            <a:ln w="952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9F3526E0-000E-4F84-9464-411DE7136C12}"/>
                </a:ext>
              </a:extLst>
            </p:cNvPr>
            <p:cNvSpPr/>
            <p:nvPr/>
          </p:nvSpPr>
          <p:spPr>
            <a:xfrm flipH="1">
              <a:off x="11444822" y="2708668"/>
              <a:ext cx="193073" cy="209776"/>
            </a:xfrm>
            <a:custGeom>
              <a:avLst/>
              <a:gdLst>
                <a:gd name="connsiteX0" fmla="*/ 5683 w 390997"/>
                <a:gd name="connsiteY0" fmla="*/ 412354 h 424822"/>
                <a:gd name="connsiteX1" fmla="*/ 3963 w 390997"/>
                <a:gd name="connsiteY1" fmla="*/ 15689 h 424822"/>
                <a:gd name="connsiteX2" fmla="*/ 23043 w 390997"/>
                <a:gd name="connsiteY2" fmla="*/ 4722 h 424822"/>
                <a:gd name="connsiteX3" fmla="*/ 381614 w 390997"/>
                <a:gd name="connsiteY3" fmla="*/ 199350 h 424822"/>
                <a:gd name="connsiteX4" fmla="*/ 381510 w 390997"/>
                <a:gd name="connsiteY4" fmla="*/ 224642 h 424822"/>
                <a:gd name="connsiteX5" fmla="*/ 26536 w 390997"/>
                <a:gd name="connsiteY5" fmla="*/ 420356 h 424822"/>
                <a:gd name="connsiteX6" fmla="*/ 5683 w 390997"/>
                <a:gd name="connsiteY6" fmla="*/ 412354 h 424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0997" h="424822">
                  <a:moveTo>
                    <a:pt x="5683" y="412354"/>
                  </a:moveTo>
                  <a:lnTo>
                    <a:pt x="3963" y="15689"/>
                  </a:lnTo>
                  <a:cubicBezTo>
                    <a:pt x="3024" y="7044"/>
                    <a:pt x="14858" y="1264"/>
                    <a:pt x="23043" y="4722"/>
                  </a:cubicBezTo>
                  <a:lnTo>
                    <a:pt x="381614" y="199350"/>
                  </a:lnTo>
                  <a:cubicBezTo>
                    <a:pt x="393917" y="207599"/>
                    <a:pt x="393396" y="216837"/>
                    <a:pt x="381510" y="224642"/>
                  </a:cubicBezTo>
                  <a:lnTo>
                    <a:pt x="26536" y="420356"/>
                  </a:lnTo>
                  <a:cubicBezTo>
                    <a:pt x="19446" y="425296"/>
                    <a:pt x="6621" y="420554"/>
                    <a:pt x="5683" y="412354"/>
                  </a:cubicBezTo>
                  <a:close/>
                </a:path>
              </a:pathLst>
            </a:custGeom>
            <a:solidFill>
              <a:srgbClr val="92278D">
                <a:alpha val="70000"/>
              </a:srgbClr>
            </a:solidFill>
            <a:ln w="9525"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7853F242-D068-4DBD-87AD-E5E9B224D9C8}"/>
                </a:ext>
              </a:extLst>
            </p:cNvPr>
            <p:cNvSpPr/>
            <p:nvPr/>
          </p:nvSpPr>
          <p:spPr>
            <a:xfrm flipH="1">
              <a:off x="11702390" y="2858528"/>
              <a:ext cx="195648" cy="209776"/>
            </a:xfrm>
            <a:custGeom>
              <a:avLst/>
              <a:gdLst>
                <a:gd name="connsiteX0" fmla="*/ 21654 w 396210"/>
                <a:gd name="connsiteY0" fmla="*/ 4441 h 424822"/>
                <a:gd name="connsiteX1" fmla="*/ 386168 w 396210"/>
                <a:gd name="connsiteY1" fmla="*/ 199414 h 424822"/>
                <a:gd name="connsiteX2" fmla="*/ 386793 w 396210"/>
                <a:gd name="connsiteY2" fmla="*/ 220507 h 424822"/>
                <a:gd name="connsiteX3" fmla="*/ 30777 w 396210"/>
                <a:gd name="connsiteY3" fmla="*/ 419285 h 424822"/>
                <a:gd name="connsiteX4" fmla="*/ 7630 w 396210"/>
                <a:gd name="connsiteY4" fmla="*/ 406639 h 424822"/>
                <a:gd name="connsiteX5" fmla="*/ 3981 w 396210"/>
                <a:gd name="connsiteY5" fmla="*/ 17482 h 424822"/>
                <a:gd name="connsiteX6" fmla="*/ 21654 w 396210"/>
                <a:gd name="connsiteY6" fmla="*/ 4441 h 424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210" h="424822">
                  <a:moveTo>
                    <a:pt x="21654" y="4441"/>
                  </a:moveTo>
                  <a:lnTo>
                    <a:pt x="386168" y="199414"/>
                  </a:lnTo>
                  <a:cubicBezTo>
                    <a:pt x="394561" y="202922"/>
                    <a:pt x="393988" y="215518"/>
                    <a:pt x="386793" y="220507"/>
                  </a:cubicBezTo>
                  <a:lnTo>
                    <a:pt x="30777" y="419285"/>
                  </a:lnTo>
                  <a:cubicBezTo>
                    <a:pt x="17118" y="425311"/>
                    <a:pt x="8881" y="420322"/>
                    <a:pt x="7630" y="406639"/>
                  </a:cubicBezTo>
                  <a:lnTo>
                    <a:pt x="3981" y="17482"/>
                  </a:lnTo>
                  <a:cubicBezTo>
                    <a:pt x="2938" y="9331"/>
                    <a:pt x="13625" y="1181"/>
                    <a:pt x="21654" y="4441"/>
                  </a:cubicBezTo>
                  <a:close/>
                </a:path>
              </a:pathLst>
            </a:custGeom>
            <a:solidFill>
              <a:srgbClr val="92278D">
                <a:alpha val="35000"/>
              </a:srgbClr>
            </a:solidFill>
            <a:ln w="9525"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607884E3-0A4E-4B23-9DBA-9DDD04D521B9}"/>
                </a:ext>
              </a:extLst>
            </p:cNvPr>
            <p:cNvSpPr/>
            <p:nvPr/>
          </p:nvSpPr>
          <p:spPr>
            <a:xfrm flipH="1">
              <a:off x="11681762" y="2708959"/>
              <a:ext cx="193073" cy="209776"/>
            </a:xfrm>
            <a:custGeom>
              <a:avLst/>
              <a:gdLst>
                <a:gd name="connsiteX0" fmla="*/ 388861 w 390997"/>
                <a:gd name="connsiteY0" fmla="*/ 13716 h 424822"/>
                <a:gd name="connsiteX1" fmla="*/ 390582 w 390997"/>
                <a:gd name="connsiteY1" fmla="*/ 410381 h 424822"/>
                <a:gd name="connsiteX2" fmla="*/ 371501 w 390997"/>
                <a:gd name="connsiteY2" fmla="*/ 421348 h 424822"/>
                <a:gd name="connsiteX3" fmla="*/ 12930 w 390997"/>
                <a:gd name="connsiteY3" fmla="*/ 226720 h 424822"/>
                <a:gd name="connsiteX4" fmla="*/ 13035 w 390997"/>
                <a:gd name="connsiteY4" fmla="*/ 201428 h 424822"/>
                <a:gd name="connsiteX5" fmla="*/ 368008 w 390997"/>
                <a:gd name="connsiteY5" fmla="*/ 5714 h 424822"/>
                <a:gd name="connsiteX6" fmla="*/ 388861 w 390997"/>
                <a:gd name="connsiteY6" fmla="*/ 13716 h 424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0997" h="424822">
                  <a:moveTo>
                    <a:pt x="388861" y="13716"/>
                  </a:moveTo>
                  <a:lnTo>
                    <a:pt x="390582" y="410381"/>
                  </a:lnTo>
                  <a:cubicBezTo>
                    <a:pt x="391520" y="419026"/>
                    <a:pt x="379686" y="424805"/>
                    <a:pt x="371501" y="421348"/>
                  </a:cubicBezTo>
                  <a:lnTo>
                    <a:pt x="12930" y="226720"/>
                  </a:lnTo>
                  <a:cubicBezTo>
                    <a:pt x="627" y="218471"/>
                    <a:pt x="1148" y="209233"/>
                    <a:pt x="13035" y="201428"/>
                  </a:cubicBezTo>
                  <a:lnTo>
                    <a:pt x="368008" y="5714"/>
                  </a:lnTo>
                  <a:cubicBezTo>
                    <a:pt x="375150" y="774"/>
                    <a:pt x="387923" y="5516"/>
                    <a:pt x="388861" y="13716"/>
                  </a:cubicBezTo>
                  <a:close/>
                </a:path>
              </a:pathLst>
            </a:custGeom>
            <a:solidFill>
              <a:srgbClr val="92278D">
                <a:alpha val="50000"/>
              </a:srgbClr>
            </a:solidFill>
            <a:ln w="9525"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8D649275-C855-4469-867E-59013C83BE27}"/>
                </a:ext>
              </a:extLst>
            </p:cNvPr>
            <p:cNvSpPr/>
            <p:nvPr/>
          </p:nvSpPr>
          <p:spPr>
            <a:xfrm flipH="1">
              <a:off x="11680192" y="3018437"/>
              <a:ext cx="193073" cy="209776"/>
            </a:xfrm>
            <a:custGeom>
              <a:avLst/>
              <a:gdLst>
                <a:gd name="connsiteX0" fmla="*/ 388861 w 390997"/>
                <a:gd name="connsiteY0" fmla="*/ 13746 h 424822"/>
                <a:gd name="connsiteX1" fmla="*/ 390582 w 390997"/>
                <a:gd name="connsiteY1" fmla="*/ 410411 h 424822"/>
                <a:gd name="connsiteX2" fmla="*/ 371501 w 390997"/>
                <a:gd name="connsiteY2" fmla="*/ 421378 h 424822"/>
                <a:gd name="connsiteX3" fmla="*/ 12930 w 390997"/>
                <a:gd name="connsiteY3" fmla="*/ 226750 h 424822"/>
                <a:gd name="connsiteX4" fmla="*/ 13035 w 390997"/>
                <a:gd name="connsiteY4" fmla="*/ 201458 h 424822"/>
                <a:gd name="connsiteX5" fmla="*/ 368008 w 390997"/>
                <a:gd name="connsiteY5" fmla="*/ 5744 h 424822"/>
                <a:gd name="connsiteX6" fmla="*/ 388861 w 390997"/>
                <a:gd name="connsiteY6" fmla="*/ 13746 h 424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0997" h="424822">
                  <a:moveTo>
                    <a:pt x="388861" y="13746"/>
                  </a:moveTo>
                  <a:lnTo>
                    <a:pt x="390582" y="410411"/>
                  </a:lnTo>
                  <a:cubicBezTo>
                    <a:pt x="391520" y="419056"/>
                    <a:pt x="379686" y="424835"/>
                    <a:pt x="371501" y="421378"/>
                  </a:cubicBezTo>
                  <a:lnTo>
                    <a:pt x="12930" y="226750"/>
                  </a:lnTo>
                  <a:cubicBezTo>
                    <a:pt x="627" y="218501"/>
                    <a:pt x="1148" y="209263"/>
                    <a:pt x="13035" y="201458"/>
                  </a:cubicBezTo>
                  <a:lnTo>
                    <a:pt x="368008" y="5744"/>
                  </a:lnTo>
                  <a:cubicBezTo>
                    <a:pt x="375098" y="754"/>
                    <a:pt x="387871" y="5497"/>
                    <a:pt x="388861" y="13746"/>
                  </a:cubicBezTo>
                  <a:close/>
                </a:path>
              </a:pathLst>
            </a:custGeom>
            <a:solidFill>
              <a:srgbClr val="41C4E0">
                <a:alpha val="50000"/>
              </a:srgbClr>
            </a:solidFill>
            <a:ln w="9525"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90301BEA-726B-422E-BD13-01138B018978}"/>
                </a:ext>
              </a:extLst>
            </p:cNvPr>
            <p:cNvSpPr/>
            <p:nvPr/>
          </p:nvSpPr>
          <p:spPr>
            <a:xfrm flipH="1">
              <a:off x="11680785" y="2393872"/>
              <a:ext cx="193073" cy="207337"/>
            </a:xfrm>
            <a:custGeom>
              <a:avLst/>
              <a:gdLst>
                <a:gd name="connsiteX0" fmla="*/ 372807 w 390997"/>
                <a:gd name="connsiteY0" fmla="*/ 419389 h 419882"/>
                <a:gd name="connsiteX1" fmla="*/ 8293 w 390997"/>
                <a:gd name="connsiteY1" fmla="*/ 224415 h 419882"/>
                <a:gd name="connsiteX2" fmla="*/ 7667 w 390997"/>
                <a:gd name="connsiteY2" fmla="*/ 203323 h 419882"/>
                <a:gd name="connsiteX3" fmla="*/ 363683 w 390997"/>
                <a:gd name="connsiteY3" fmla="*/ 4545 h 419882"/>
                <a:gd name="connsiteX4" fmla="*/ 386830 w 390997"/>
                <a:gd name="connsiteY4" fmla="*/ 17191 h 419882"/>
                <a:gd name="connsiteX5" fmla="*/ 390480 w 390997"/>
                <a:gd name="connsiteY5" fmla="*/ 406348 h 419882"/>
                <a:gd name="connsiteX6" fmla="*/ 372807 w 390997"/>
                <a:gd name="connsiteY6" fmla="*/ 419389 h 419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0997" h="419882">
                  <a:moveTo>
                    <a:pt x="372807" y="419389"/>
                  </a:moveTo>
                  <a:lnTo>
                    <a:pt x="8293" y="224415"/>
                  </a:lnTo>
                  <a:cubicBezTo>
                    <a:pt x="-101" y="220908"/>
                    <a:pt x="473" y="208311"/>
                    <a:pt x="7667" y="203323"/>
                  </a:cubicBezTo>
                  <a:lnTo>
                    <a:pt x="363683" y="4545"/>
                  </a:lnTo>
                  <a:cubicBezTo>
                    <a:pt x="377342" y="-1481"/>
                    <a:pt x="385579" y="3508"/>
                    <a:pt x="386830" y="17191"/>
                  </a:cubicBezTo>
                  <a:lnTo>
                    <a:pt x="390480" y="406348"/>
                  </a:lnTo>
                  <a:cubicBezTo>
                    <a:pt x="391522" y="414449"/>
                    <a:pt x="380835" y="422649"/>
                    <a:pt x="372807" y="419389"/>
                  </a:cubicBezTo>
                  <a:close/>
                </a:path>
              </a:pathLst>
            </a:custGeom>
            <a:solidFill>
              <a:srgbClr val="3B549A">
                <a:alpha val="50000"/>
              </a:srgbClr>
            </a:solidFill>
            <a:ln w="5200"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F2D7D811-228A-456C-87A3-E15AE05F9A25}"/>
                </a:ext>
              </a:extLst>
            </p:cNvPr>
            <p:cNvSpPr/>
            <p:nvPr/>
          </p:nvSpPr>
          <p:spPr>
            <a:xfrm flipH="1">
              <a:off x="11705727" y="2543141"/>
              <a:ext cx="190499" cy="207337"/>
            </a:xfrm>
            <a:custGeom>
              <a:avLst/>
              <a:gdLst>
                <a:gd name="connsiteX0" fmla="*/ 3908 w 385784"/>
                <a:gd name="connsiteY0" fmla="*/ 410672 h 419882"/>
                <a:gd name="connsiteX1" fmla="*/ 2187 w 385784"/>
                <a:gd name="connsiteY1" fmla="*/ 14006 h 419882"/>
                <a:gd name="connsiteX2" fmla="*/ 21268 w 385784"/>
                <a:gd name="connsiteY2" fmla="*/ 3040 h 419882"/>
                <a:gd name="connsiteX3" fmla="*/ 379838 w 385784"/>
                <a:gd name="connsiteY3" fmla="*/ 197668 h 419882"/>
                <a:gd name="connsiteX4" fmla="*/ 379734 w 385784"/>
                <a:gd name="connsiteY4" fmla="*/ 222960 h 419882"/>
                <a:gd name="connsiteX5" fmla="*/ 24656 w 385784"/>
                <a:gd name="connsiteY5" fmla="*/ 418674 h 419882"/>
                <a:gd name="connsiteX6" fmla="*/ 3908 w 385784"/>
                <a:gd name="connsiteY6" fmla="*/ 410672 h 419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784" h="419882">
                  <a:moveTo>
                    <a:pt x="3908" y="410672"/>
                  </a:moveTo>
                  <a:lnTo>
                    <a:pt x="2187" y="14006"/>
                  </a:lnTo>
                  <a:cubicBezTo>
                    <a:pt x="1249" y="5362"/>
                    <a:pt x="13083" y="-418"/>
                    <a:pt x="21268" y="3040"/>
                  </a:cubicBezTo>
                  <a:lnTo>
                    <a:pt x="379838" y="197668"/>
                  </a:lnTo>
                  <a:cubicBezTo>
                    <a:pt x="392142" y="205917"/>
                    <a:pt x="391621" y="215155"/>
                    <a:pt x="379734" y="222960"/>
                  </a:cubicBezTo>
                  <a:lnTo>
                    <a:pt x="24656" y="418674"/>
                  </a:lnTo>
                  <a:cubicBezTo>
                    <a:pt x="17619" y="423663"/>
                    <a:pt x="4846" y="418872"/>
                    <a:pt x="3908" y="410672"/>
                  </a:cubicBezTo>
                  <a:close/>
                </a:path>
              </a:pathLst>
            </a:custGeom>
            <a:solidFill>
              <a:srgbClr val="3B549A">
                <a:alpha val="35000"/>
              </a:srgbClr>
            </a:solidFill>
            <a:ln w="5200"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CF232DCC-DB77-47AB-A133-E2416DC08400}"/>
                </a:ext>
              </a:extLst>
            </p:cNvPr>
            <p:cNvSpPr/>
            <p:nvPr/>
          </p:nvSpPr>
          <p:spPr>
            <a:xfrm flipH="1">
              <a:off x="11707297" y="2238551"/>
              <a:ext cx="190499" cy="207337"/>
            </a:xfrm>
            <a:custGeom>
              <a:avLst/>
              <a:gdLst>
                <a:gd name="connsiteX0" fmla="*/ 3908 w 385784"/>
                <a:gd name="connsiteY0" fmla="*/ 410672 h 419882"/>
                <a:gd name="connsiteX1" fmla="*/ 2187 w 385784"/>
                <a:gd name="connsiteY1" fmla="*/ 14006 h 419882"/>
                <a:gd name="connsiteX2" fmla="*/ 21268 w 385784"/>
                <a:gd name="connsiteY2" fmla="*/ 3040 h 419882"/>
                <a:gd name="connsiteX3" fmla="*/ 379838 w 385784"/>
                <a:gd name="connsiteY3" fmla="*/ 197668 h 419882"/>
                <a:gd name="connsiteX4" fmla="*/ 379734 w 385784"/>
                <a:gd name="connsiteY4" fmla="*/ 222959 h 419882"/>
                <a:gd name="connsiteX5" fmla="*/ 24709 w 385784"/>
                <a:gd name="connsiteY5" fmla="*/ 418674 h 419882"/>
                <a:gd name="connsiteX6" fmla="*/ 3908 w 385784"/>
                <a:gd name="connsiteY6" fmla="*/ 410672 h 419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784" h="419882">
                  <a:moveTo>
                    <a:pt x="3908" y="410672"/>
                  </a:moveTo>
                  <a:lnTo>
                    <a:pt x="2187" y="14006"/>
                  </a:lnTo>
                  <a:cubicBezTo>
                    <a:pt x="1249" y="5362"/>
                    <a:pt x="13083" y="-418"/>
                    <a:pt x="21268" y="3040"/>
                  </a:cubicBezTo>
                  <a:lnTo>
                    <a:pt x="379838" y="197668"/>
                  </a:lnTo>
                  <a:cubicBezTo>
                    <a:pt x="392142" y="205917"/>
                    <a:pt x="391621" y="215155"/>
                    <a:pt x="379734" y="222959"/>
                  </a:cubicBezTo>
                  <a:lnTo>
                    <a:pt x="24709" y="418674"/>
                  </a:lnTo>
                  <a:cubicBezTo>
                    <a:pt x="17671" y="423614"/>
                    <a:pt x="4898" y="418872"/>
                    <a:pt x="3908" y="410672"/>
                  </a:cubicBezTo>
                  <a:close/>
                </a:path>
              </a:pathLst>
            </a:custGeom>
            <a:solidFill>
              <a:srgbClr val="019247">
                <a:alpha val="35000"/>
              </a:srgbClr>
            </a:solidFill>
            <a:ln w="5200"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7470350A-EB07-4D2E-A41B-F830B501D288}"/>
                </a:ext>
              </a:extLst>
            </p:cNvPr>
            <p:cNvSpPr/>
            <p:nvPr/>
          </p:nvSpPr>
          <p:spPr>
            <a:xfrm flipH="1">
              <a:off x="11682355" y="1478492"/>
              <a:ext cx="193073" cy="207337"/>
            </a:xfrm>
            <a:custGeom>
              <a:avLst/>
              <a:gdLst>
                <a:gd name="connsiteX0" fmla="*/ 372807 w 390997"/>
                <a:gd name="connsiteY0" fmla="*/ 419389 h 419882"/>
                <a:gd name="connsiteX1" fmla="*/ 8293 w 390997"/>
                <a:gd name="connsiteY1" fmla="*/ 224415 h 419882"/>
                <a:gd name="connsiteX2" fmla="*/ 7667 w 390997"/>
                <a:gd name="connsiteY2" fmla="*/ 203322 h 419882"/>
                <a:gd name="connsiteX3" fmla="*/ 363683 w 390997"/>
                <a:gd name="connsiteY3" fmla="*/ 4545 h 419882"/>
                <a:gd name="connsiteX4" fmla="*/ 386830 w 390997"/>
                <a:gd name="connsiteY4" fmla="*/ 17191 h 419882"/>
                <a:gd name="connsiteX5" fmla="*/ 390480 w 390997"/>
                <a:gd name="connsiteY5" fmla="*/ 406348 h 419882"/>
                <a:gd name="connsiteX6" fmla="*/ 372807 w 390997"/>
                <a:gd name="connsiteY6" fmla="*/ 419389 h 419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0997" h="419882">
                  <a:moveTo>
                    <a:pt x="372807" y="419389"/>
                  </a:moveTo>
                  <a:lnTo>
                    <a:pt x="8293" y="224415"/>
                  </a:lnTo>
                  <a:cubicBezTo>
                    <a:pt x="-101" y="220908"/>
                    <a:pt x="473" y="208312"/>
                    <a:pt x="7667" y="203322"/>
                  </a:cubicBezTo>
                  <a:lnTo>
                    <a:pt x="363683" y="4545"/>
                  </a:lnTo>
                  <a:cubicBezTo>
                    <a:pt x="377342" y="-1481"/>
                    <a:pt x="385579" y="3508"/>
                    <a:pt x="386830" y="17191"/>
                  </a:cubicBezTo>
                  <a:lnTo>
                    <a:pt x="390480" y="406348"/>
                  </a:lnTo>
                  <a:cubicBezTo>
                    <a:pt x="391522" y="414498"/>
                    <a:pt x="380835" y="422649"/>
                    <a:pt x="372807" y="419389"/>
                  </a:cubicBezTo>
                  <a:close/>
                </a:path>
              </a:pathLst>
            </a:custGeom>
            <a:solidFill>
              <a:srgbClr val="F79520">
                <a:alpha val="50000"/>
              </a:srgbClr>
            </a:solidFill>
            <a:ln w="5200"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108B059E-B726-42A9-A98B-AF6DF20A4DA4}"/>
                </a:ext>
              </a:extLst>
            </p:cNvPr>
            <p:cNvSpPr/>
            <p:nvPr/>
          </p:nvSpPr>
          <p:spPr>
            <a:xfrm flipH="1">
              <a:off x="11682355" y="1173780"/>
              <a:ext cx="193073" cy="207337"/>
            </a:xfrm>
            <a:custGeom>
              <a:avLst/>
              <a:gdLst>
                <a:gd name="connsiteX0" fmla="*/ 372807 w 390997"/>
                <a:gd name="connsiteY0" fmla="*/ 419389 h 419882"/>
                <a:gd name="connsiteX1" fmla="*/ 8293 w 390997"/>
                <a:gd name="connsiteY1" fmla="*/ 224415 h 419882"/>
                <a:gd name="connsiteX2" fmla="*/ 7667 w 390997"/>
                <a:gd name="connsiteY2" fmla="*/ 203322 h 419882"/>
                <a:gd name="connsiteX3" fmla="*/ 363683 w 390997"/>
                <a:gd name="connsiteY3" fmla="*/ 4545 h 419882"/>
                <a:gd name="connsiteX4" fmla="*/ 386830 w 390997"/>
                <a:gd name="connsiteY4" fmla="*/ 17191 h 419882"/>
                <a:gd name="connsiteX5" fmla="*/ 390480 w 390997"/>
                <a:gd name="connsiteY5" fmla="*/ 406348 h 419882"/>
                <a:gd name="connsiteX6" fmla="*/ 372807 w 390997"/>
                <a:gd name="connsiteY6" fmla="*/ 419389 h 419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0997" h="419882">
                  <a:moveTo>
                    <a:pt x="372807" y="419389"/>
                  </a:moveTo>
                  <a:lnTo>
                    <a:pt x="8293" y="224415"/>
                  </a:lnTo>
                  <a:cubicBezTo>
                    <a:pt x="-101" y="220908"/>
                    <a:pt x="473" y="208312"/>
                    <a:pt x="7667" y="203322"/>
                  </a:cubicBezTo>
                  <a:lnTo>
                    <a:pt x="363683" y="4545"/>
                  </a:lnTo>
                  <a:cubicBezTo>
                    <a:pt x="377342" y="-1481"/>
                    <a:pt x="385579" y="3508"/>
                    <a:pt x="386830" y="17191"/>
                  </a:cubicBezTo>
                  <a:lnTo>
                    <a:pt x="390480" y="406348"/>
                  </a:lnTo>
                  <a:cubicBezTo>
                    <a:pt x="391522" y="414498"/>
                    <a:pt x="380835" y="422649"/>
                    <a:pt x="372807" y="419389"/>
                  </a:cubicBezTo>
                  <a:close/>
                </a:path>
              </a:pathLst>
            </a:custGeom>
            <a:solidFill>
              <a:srgbClr val="EE202E">
                <a:alpha val="50000"/>
              </a:srgbClr>
            </a:solidFill>
            <a:ln w="5200"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FFFE1A29-547C-420E-9D0A-F13041E8BA16}"/>
                </a:ext>
              </a:extLst>
            </p:cNvPr>
            <p:cNvSpPr/>
            <p:nvPr/>
          </p:nvSpPr>
          <p:spPr>
            <a:xfrm flipH="1">
              <a:off x="11704749" y="1625322"/>
              <a:ext cx="190499" cy="207337"/>
            </a:xfrm>
            <a:custGeom>
              <a:avLst/>
              <a:gdLst>
                <a:gd name="connsiteX0" fmla="*/ 3908 w 385784"/>
                <a:gd name="connsiteY0" fmla="*/ 410671 h 419882"/>
                <a:gd name="connsiteX1" fmla="*/ 2187 w 385784"/>
                <a:gd name="connsiteY1" fmla="*/ 14006 h 419882"/>
                <a:gd name="connsiteX2" fmla="*/ 21268 w 385784"/>
                <a:gd name="connsiteY2" fmla="*/ 3040 h 419882"/>
                <a:gd name="connsiteX3" fmla="*/ 379786 w 385784"/>
                <a:gd name="connsiteY3" fmla="*/ 197717 h 419882"/>
                <a:gd name="connsiteX4" fmla="*/ 379682 w 385784"/>
                <a:gd name="connsiteY4" fmla="*/ 223009 h 419882"/>
                <a:gd name="connsiteX5" fmla="*/ 24709 w 385784"/>
                <a:gd name="connsiteY5" fmla="*/ 418723 h 419882"/>
                <a:gd name="connsiteX6" fmla="*/ 3908 w 385784"/>
                <a:gd name="connsiteY6" fmla="*/ 410671 h 419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784" h="419882">
                  <a:moveTo>
                    <a:pt x="3908" y="410671"/>
                  </a:moveTo>
                  <a:lnTo>
                    <a:pt x="2187" y="14006"/>
                  </a:lnTo>
                  <a:cubicBezTo>
                    <a:pt x="1249" y="5362"/>
                    <a:pt x="13083" y="-418"/>
                    <a:pt x="21268" y="3040"/>
                  </a:cubicBezTo>
                  <a:lnTo>
                    <a:pt x="379786" y="197717"/>
                  </a:lnTo>
                  <a:cubicBezTo>
                    <a:pt x="392090" y="205967"/>
                    <a:pt x="391568" y="215204"/>
                    <a:pt x="379682" y="223009"/>
                  </a:cubicBezTo>
                  <a:lnTo>
                    <a:pt x="24709" y="418723"/>
                  </a:lnTo>
                  <a:cubicBezTo>
                    <a:pt x="17671" y="423663"/>
                    <a:pt x="4898" y="418921"/>
                    <a:pt x="3908" y="410671"/>
                  </a:cubicBezTo>
                  <a:close/>
                </a:path>
              </a:pathLst>
            </a:custGeom>
            <a:solidFill>
              <a:srgbClr val="F79520">
                <a:alpha val="35000"/>
              </a:srgbClr>
            </a:solidFill>
            <a:ln w="5200"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E3AF84F1-5FA5-4AE3-8FFB-B8508B2E6969}"/>
                </a:ext>
              </a:extLst>
            </p:cNvPr>
            <p:cNvSpPr/>
            <p:nvPr/>
          </p:nvSpPr>
          <p:spPr>
            <a:xfrm flipH="1">
              <a:off x="11706293" y="1318294"/>
              <a:ext cx="190499" cy="207337"/>
            </a:xfrm>
            <a:custGeom>
              <a:avLst/>
              <a:gdLst>
                <a:gd name="connsiteX0" fmla="*/ 3908 w 385784"/>
                <a:gd name="connsiteY0" fmla="*/ 410672 h 419882"/>
                <a:gd name="connsiteX1" fmla="*/ 2187 w 385784"/>
                <a:gd name="connsiteY1" fmla="*/ 14006 h 419882"/>
                <a:gd name="connsiteX2" fmla="*/ 21268 w 385784"/>
                <a:gd name="connsiteY2" fmla="*/ 3040 h 419882"/>
                <a:gd name="connsiteX3" fmla="*/ 379838 w 385784"/>
                <a:gd name="connsiteY3" fmla="*/ 197668 h 419882"/>
                <a:gd name="connsiteX4" fmla="*/ 379734 w 385784"/>
                <a:gd name="connsiteY4" fmla="*/ 222959 h 419882"/>
                <a:gd name="connsiteX5" fmla="*/ 24709 w 385784"/>
                <a:gd name="connsiteY5" fmla="*/ 418674 h 419882"/>
                <a:gd name="connsiteX6" fmla="*/ 3908 w 385784"/>
                <a:gd name="connsiteY6" fmla="*/ 410672 h 419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784" h="419882">
                  <a:moveTo>
                    <a:pt x="3908" y="410672"/>
                  </a:moveTo>
                  <a:lnTo>
                    <a:pt x="2187" y="14006"/>
                  </a:lnTo>
                  <a:cubicBezTo>
                    <a:pt x="1249" y="5362"/>
                    <a:pt x="13083" y="-418"/>
                    <a:pt x="21268" y="3040"/>
                  </a:cubicBezTo>
                  <a:lnTo>
                    <a:pt x="379838" y="197668"/>
                  </a:lnTo>
                  <a:cubicBezTo>
                    <a:pt x="392142" y="205917"/>
                    <a:pt x="391621" y="215155"/>
                    <a:pt x="379734" y="222959"/>
                  </a:cubicBezTo>
                  <a:lnTo>
                    <a:pt x="24709" y="418674"/>
                  </a:lnTo>
                  <a:cubicBezTo>
                    <a:pt x="17671" y="423663"/>
                    <a:pt x="4898" y="418921"/>
                    <a:pt x="3908" y="410672"/>
                  </a:cubicBezTo>
                  <a:close/>
                </a:path>
              </a:pathLst>
            </a:custGeom>
            <a:solidFill>
              <a:srgbClr val="EE202E">
                <a:alpha val="35000"/>
              </a:srgbClr>
            </a:solidFill>
            <a:ln w="5200"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8D4EE584-A145-4945-8448-680275CBEE05}"/>
                </a:ext>
              </a:extLst>
            </p:cNvPr>
            <p:cNvSpPr/>
            <p:nvPr/>
          </p:nvSpPr>
          <p:spPr>
            <a:xfrm flipH="1">
              <a:off x="11444769" y="3328378"/>
              <a:ext cx="193073" cy="207337"/>
            </a:xfrm>
            <a:custGeom>
              <a:avLst/>
              <a:gdLst>
                <a:gd name="connsiteX0" fmla="*/ 21372 w 390997"/>
                <a:gd name="connsiteY0" fmla="*/ 2759 h 419882"/>
                <a:gd name="connsiteX1" fmla="*/ 385886 w 390997"/>
                <a:gd name="connsiteY1" fmla="*/ 197732 h 419882"/>
                <a:gd name="connsiteX2" fmla="*/ 386511 w 390997"/>
                <a:gd name="connsiteY2" fmla="*/ 218825 h 419882"/>
                <a:gd name="connsiteX3" fmla="*/ 30495 w 390997"/>
                <a:gd name="connsiteY3" fmla="*/ 417602 h 419882"/>
                <a:gd name="connsiteX4" fmla="*/ 2135 w 390997"/>
                <a:gd name="connsiteY4" fmla="*/ 404957 h 419882"/>
                <a:gd name="connsiteX5" fmla="*/ 3699 w 390997"/>
                <a:gd name="connsiteY5" fmla="*/ 15800 h 419882"/>
                <a:gd name="connsiteX6" fmla="*/ 21372 w 390997"/>
                <a:gd name="connsiteY6" fmla="*/ 2759 h 419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0997" h="419882">
                  <a:moveTo>
                    <a:pt x="21372" y="2759"/>
                  </a:moveTo>
                  <a:lnTo>
                    <a:pt x="385886" y="197732"/>
                  </a:lnTo>
                  <a:cubicBezTo>
                    <a:pt x="394279" y="201240"/>
                    <a:pt x="393705" y="213836"/>
                    <a:pt x="386511" y="218825"/>
                  </a:cubicBezTo>
                  <a:lnTo>
                    <a:pt x="30495" y="417602"/>
                  </a:lnTo>
                  <a:cubicBezTo>
                    <a:pt x="16836" y="423629"/>
                    <a:pt x="3386" y="418640"/>
                    <a:pt x="2135" y="404957"/>
                  </a:cubicBezTo>
                  <a:lnTo>
                    <a:pt x="3699" y="15800"/>
                  </a:lnTo>
                  <a:cubicBezTo>
                    <a:pt x="2656" y="7649"/>
                    <a:pt x="13343" y="-501"/>
                    <a:pt x="21372" y="2759"/>
                  </a:cubicBezTo>
                  <a:close/>
                </a:path>
              </a:pathLst>
            </a:custGeom>
            <a:solidFill>
              <a:srgbClr val="E9C9D9">
                <a:alpha val="70000"/>
              </a:srgbClr>
            </a:solidFill>
            <a:ln w="5200"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C41DDB77-95AB-442E-A491-7E3D7F321D34}"/>
                </a:ext>
              </a:extLst>
            </p:cNvPr>
            <p:cNvSpPr/>
            <p:nvPr/>
          </p:nvSpPr>
          <p:spPr>
            <a:xfrm flipH="1">
              <a:off x="11423403" y="3178823"/>
              <a:ext cx="190499" cy="207337"/>
            </a:xfrm>
            <a:custGeom>
              <a:avLst/>
              <a:gdLst>
                <a:gd name="connsiteX0" fmla="*/ 387086 w 385784"/>
                <a:gd name="connsiteY0" fmla="*/ 12055 h 419882"/>
                <a:gd name="connsiteX1" fmla="*/ 388806 w 385784"/>
                <a:gd name="connsiteY1" fmla="*/ 408721 h 419882"/>
                <a:gd name="connsiteX2" fmla="*/ 369726 w 385784"/>
                <a:gd name="connsiteY2" fmla="*/ 419687 h 419882"/>
                <a:gd name="connsiteX3" fmla="*/ 11155 w 385784"/>
                <a:gd name="connsiteY3" fmla="*/ 225059 h 419882"/>
                <a:gd name="connsiteX4" fmla="*/ 11259 w 385784"/>
                <a:gd name="connsiteY4" fmla="*/ 199768 h 419882"/>
                <a:gd name="connsiteX5" fmla="*/ 366233 w 385784"/>
                <a:gd name="connsiteY5" fmla="*/ 4053 h 419882"/>
                <a:gd name="connsiteX6" fmla="*/ 387086 w 385784"/>
                <a:gd name="connsiteY6" fmla="*/ 12055 h 419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784" h="419882">
                  <a:moveTo>
                    <a:pt x="387086" y="12055"/>
                  </a:moveTo>
                  <a:lnTo>
                    <a:pt x="388806" y="408721"/>
                  </a:lnTo>
                  <a:cubicBezTo>
                    <a:pt x="389745" y="417366"/>
                    <a:pt x="377911" y="423145"/>
                    <a:pt x="369726" y="419687"/>
                  </a:cubicBezTo>
                  <a:lnTo>
                    <a:pt x="11155" y="225059"/>
                  </a:lnTo>
                  <a:cubicBezTo>
                    <a:pt x="-1148" y="216810"/>
                    <a:pt x="-627" y="207573"/>
                    <a:pt x="11259" y="199768"/>
                  </a:cubicBezTo>
                  <a:lnTo>
                    <a:pt x="366233" y="4053"/>
                  </a:lnTo>
                  <a:cubicBezTo>
                    <a:pt x="373323" y="-936"/>
                    <a:pt x="386148" y="3856"/>
                    <a:pt x="387086" y="12055"/>
                  </a:cubicBezTo>
                  <a:close/>
                </a:path>
              </a:pathLst>
            </a:custGeom>
            <a:solidFill>
              <a:srgbClr val="E9C9D9"/>
            </a:solidFill>
            <a:ln w="5200"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70E4E45E-269D-4099-9478-D550D5961BD3}"/>
                </a:ext>
              </a:extLst>
            </p:cNvPr>
            <p:cNvSpPr/>
            <p:nvPr/>
          </p:nvSpPr>
          <p:spPr>
            <a:xfrm flipH="1">
              <a:off x="11684826" y="3328692"/>
              <a:ext cx="193073" cy="207337"/>
            </a:xfrm>
            <a:custGeom>
              <a:avLst/>
              <a:gdLst>
                <a:gd name="connsiteX0" fmla="*/ 372807 w 390997"/>
                <a:gd name="connsiteY0" fmla="*/ 419438 h 419882"/>
                <a:gd name="connsiteX1" fmla="*/ 8293 w 390997"/>
                <a:gd name="connsiteY1" fmla="*/ 224415 h 419882"/>
                <a:gd name="connsiteX2" fmla="*/ 7667 w 390997"/>
                <a:gd name="connsiteY2" fmla="*/ 203322 h 419882"/>
                <a:gd name="connsiteX3" fmla="*/ 363683 w 390997"/>
                <a:gd name="connsiteY3" fmla="*/ 4545 h 419882"/>
                <a:gd name="connsiteX4" fmla="*/ 392044 w 390997"/>
                <a:gd name="connsiteY4" fmla="*/ 17191 h 419882"/>
                <a:gd name="connsiteX5" fmla="*/ 390480 w 390997"/>
                <a:gd name="connsiteY5" fmla="*/ 406348 h 419882"/>
                <a:gd name="connsiteX6" fmla="*/ 372807 w 390997"/>
                <a:gd name="connsiteY6" fmla="*/ 419438 h 419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0997" h="419882">
                  <a:moveTo>
                    <a:pt x="372807" y="419438"/>
                  </a:moveTo>
                  <a:lnTo>
                    <a:pt x="8293" y="224415"/>
                  </a:lnTo>
                  <a:cubicBezTo>
                    <a:pt x="-101" y="220908"/>
                    <a:pt x="473" y="208312"/>
                    <a:pt x="7667" y="203322"/>
                  </a:cubicBezTo>
                  <a:lnTo>
                    <a:pt x="363683" y="4545"/>
                  </a:lnTo>
                  <a:cubicBezTo>
                    <a:pt x="377342" y="-1481"/>
                    <a:pt x="390792" y="3508"/>
                    <a:pt x="392044" y="17191"/>
                  </a:cubicBezTo>
                  <a:lnTo>
                    <a:pt x="390480" y="406348"/>
                  </a:lnTo>
                  <a:cubicBezTo>
                    <a:pt x="391522" y="414498"/>
                    <a:pt x="380835" y="422698"/>
                    <a:pt x="372807" y="419438"/>
                  </a:cubicBezTo>
                  <a:close/>
                </a:path>
              </a:pathLst>
            </a:custGeom>
            <a:solidFill>
              <a:srgbClr val="E9C9D9">
                <a:alpha val="50000"/>
              </a:srgbClr>
            </a:solidFill>
            <a:ln w="5200"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0FF6CE72-0B15-464C-B883-D9732E2D1D81}"/>
                </a:ext>
              </a:extLst>
            </p:cNvPr>
            <p:cNvSpPr/>
            <p:nvPr/>
          </p:nvSpPr>
          <p:spPr>
            <a:xfrm flipH="1">
              <a:off x="11704620" y="3477985"/>
              <a:ext cx="190499" cy="207337"/>
            </a:xfrm>
            <a:custGeom>
              <a:avLst/>
              <a:gdLst>
                <a:gd name="connsiteX0" fmla="*/ 3908 w 385784"/>
                <a:gd name="connsiteY0" fmla="*/ 410672 h 419882"/>
                <a:gd name="connsiteX1" fmla="*/ 2187 w 385784"/>
                <a:gd name="connsiteY1" fmla="*/ 14006 h 419882"/>
                <a:gd name="connsiteX2" fmla="*/ 21268 w 385784"/>
                <a:gd name="connsiteY2" fmla="*/ 3040 h 419882"/>
                <a:gd name="connsiteX3" fmla="*/ 379838 w 385784"/>
                <a:gd name="connsiteY3" fmla="*/ 197668 h 419882"/>
                <a:gd name="connsiteX4" fmla="*/ 379734 w 385784"/>
                <a:gd name="connsiteY4" fmla="*/ 222960 h 419882"/>
                <a:gd name="connsiteX5" fmla="*/ 24761 w 385784"/>
                <a:gd name="connsiteY5" fmla="*/ 418674 h 419882"/>
                <a:gd name="connsiteX6" fmla="*/ 3908 w 385784"/>
                <a:gd name="connsiteY6" fmla="*/ 410672 h 419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784" h="419882">
                  <a:moveTo>
                    <a:pt x="3908" y="410672"/>
                  </a:moveTo>
                  <a:lnTo>
                    <a:pt x="2187" y="14006"/>
                  </a:lnTo>
                  <a:cubicBezTo>
                    <a:pt x="1249" y="5362"/>
                    <a:pt x="13083" y="-418"/>
                    <a:pt x="21268" y="3040"/>
                  </a:cubicBezTo>
                  <a:lnTo>
                    <a:pt x="379838" y="197668"/>
                  </a:lnTo>
                  <a:cubicBezTo>
                    <a:pt x="392142" y="205917"/>
                    <a:pt x="391621" y="215155"/>
                    <a:pt x="379734" y="222960"/>
                  </a:cubicBezTo>
                  <a:lnTo>
                    <a:pt x="24761" y="418674"/>
                  </a:lnTo>
                  <a:cubicBezTo>
                    <a:pt x="17671" y="423663"/>
                    <a:pt x="4898" y="418872"/>
                    <a:pt x="3908" y="410672"/>
                  </a:cubicBezTo>
                  <a:close/>
                </a:path>
              </a:pathLst>
            </a:custGeom>
            <a:solidFill>
              <a:srgbClr val="E9C9D9">
                <a:alpha val="35000"/>
              </a:srgbClr>
            </a:solidFill>
            <a:ln w="5200"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67E79E88-3C02-43CC-A59F-9E091CDADCC0}"/>
                </a:ext>
              </a:extLst>
            </p:cNvPr>
            <p:cNvSpPr/>
            <p:nvPr/>
          </p:nvSpPr>
          <p:spPr>
            <a:xfrm flipH="1">
              <a:off x="11702715" y="3168517"/>
              <a:ext cx="193073" cy="207337"/>
            </a:xfrm>
            <a:custGeom>
              <a:avLst/>
              <a:gdLst>
                <a:gd name="connsiteX0" fmla="*/ 2135 w 390997"/>
                <a:gd name="connsiteY0" fmla="*/ 410672 h 419882"/>
                <a:gd name="connsiteX1" fmla="*/ 5628 w 390997"/>
                <a:gd name="connsiteY1" fmla="*/ 14006 h 419882"/>
                <a:gd name="connsiteX2" fmla="*/ 24708 w 390997"/>
                <a:gd name="connsiteY2" fmla="*/ 3040 h 419882"/>
                <a:gd name="connsiteX3" fmla="*/ 383279 w 390997"/>
                <a:gd name="connsiteY3" fmla="*/ 197668 h 419882"/>
                <a:gd name="connsiteX4" fmla="*/ 383175 w 390997"/>
                <a:gd name="connsiteY4" fmla="*/ 222960 h 419882"/>
                <a:gd name="connsiteX5" fmla="*/ 28097 w 390997"/>
                <a:gd name="connsiteY5" fmla="*/ 418674 h 419882"/>
                <a:gd name="connsiteX6" fmla="*/ 2135 w 390997"/>
                <a:gd name="connsiteY6" fmla="*/ 410672 h 419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0997" h="419882">
                  <a:moveTo>
                    <a:pt x="2135" y="410672"/>
                  </a:moveTo>
                  <a:lnTo>
                    <a:pt x="5628" y="14006"/>
                  </a:lnTo>
                  <a:cubicBezTo>
                    <a:pt x="4689" y="5362"/>
                    <a:pt x="16523" y="-418"/>
                    <a:pt x="24708" y="3040"/>
                  </a:cubicBezTo>
                  <a:lnTo>
                    <a:pt x="383279" y="197668"/>
                  </a:lnTo>
                  <a:cubicBezTo>
                    <a:pt x="395582" y="205917"/>
                    <a:pt x="395061" y="215155"/>
                    <a:pt x="383175" y="222960"/>
                  </a:cubicBezTo>
                  <a:lnTo>
                    <a:pt x="28097" y="418674"/>
                  </a:lnTo>
                  <a:cubicBezTo>
                    <a:pt x="21111" y="423663"/>
                    <a:pt x="3125" y="418872"/>
                    <a:pt x="2135" y="410672"/>
                  </a:cubicBezTo>
                  <a:close/>
                </a:path>
              </a:pathLst>
            </a:custGeom>
            <a:solidFill>
              <a:srgbClr val="41C4E0">
                <a:alpha val="35000"/>
              </a:srgbClr>
            </a:solidFill>
            <a:ln w="5200"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2786A7B4-5C42-48F7-B4C7-6E6F327F0874}"/>
                </a:ext>
              </a:extLst>
            </p:cNvPr>
            <p:cNvSpPr/>
            <p:nvPr/>
          </p:nvSpPr>
          <p:spPr>
            <a:xfrm flipH="1">
              <a:off x="11427599" y="3474519"/>
              <a:ext cx="195648" cy="209776"/>
            </a:xfrm>
            <a:custGeom>
              <a:avLst/>
              <a:gdLst>
                <a:gd name="connsiteX0" fmla="*/ 374582 w 396210"/>
                <a:gd name="connsiteY0" fmla="*/ 421071 h 424822"/>
                <a:gd name="connsiteX1" fmla="*/ 10068 w 396210"/>
                <a:gd name="connsiteY1" fmla="*/ 226097 h 424822"/>
                <a:gd name="connsiteX2" fmla="*/ 9443 w 396210"/>
                <a:gd name="connsiteY2" fmla="*/ 205005 h 424822"/>
                <a:gd name="connsiteX3" fmla="*/ 365459 w 396210"/>
                <a:gd name="connsiteY3" fmla="*/ 6227 h 424822"/>
                <a:gd name="connsiteX4" fmla="*/ 388606 w 396210"/>
                <a:gd name="connsiteY4" fmla="*/ 18873 h 424822"/>
                <a:gd name="connsiteX5" fmla="*/ 392255 w 396210"/>
                <a:gd name="connsiteY5" fmla="*/ 408030 h 424822"/>
                <a:gd name="connsiteX6" fmla="*/ 374582 w 396210"/>
                <a:gd name="connsiteY6" fmla="*/ 421071 h 424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210" h="424822">
                  <a:moveTo>
                    <a:pt x="374582" y="421071"/>
                  </a:moveTo>
                  <a:lnTo>
                    <a:pt x="10068" y="226097"/>
                  </a:lnTo>
                  <a:cubicBezTo>
                    <a:pt x="1675" y="222590"/>
                    <a:pt x="2248" y="209994"/>
                    <a:pt x="9443" y="205005"/>
                  </a:cubicBezTo>
                  <a:lnTo>
                    <a:pt x="365459" y="6227"/>
                  </a:lnTo>
                  <a:cubicBezTo>
                    <a:pt x="379118" y="201"/>
                    <a:pt x="387355" y="5190"/>
                    <a:pt x="388606" y="18873"/>
                  </a:cubicBezTo>
                  <a:lnTo>
                    <a:pt x="392255" y="408030"/>
                  </a:lnTo>
                  <a:cubicBezTo>
                    <a:pt x="393298" y="416181"/>
                    <a:pt x="382558" y="424331"/>
                    <a:pt x="374582" y="421071"/>
                  </a:cubicBezTo>
                  <a:close/>
                </a:path>
              </a:pathLst>
            </a:custGeom>
            <a:solidFill>
              <a:srgbClr val="EE202E"/>
            </a:solidFill>
            <a:ln w="9525"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332B5889-20E7-4F1A-AC1E-81B5CC599D9D}"/>
                </a:ext>
              </a:extLst>
            </p:cNvPr>
            <p:cNvSpPr/>
            <p:nvPr/>
          </p:nvSpPr>
          <p:spPr>
            <a:xfrm flipH="1">
              <a:off x="11452567" y="3623789"/>
              <a:ext cx="193073" cy="209776"/>
            </a:xfrm>
            <a:custGeom>
              <a:avLst/>
              <a:gdLst>
                <a:gd name="connsiteX0" fmla="*/ 5683 w 390997"/>
                <a:gd name="connsiteY0" fmla="*/ 412354 h 424822"/>
                <a:gd name="connsiteX1" fmla="*/ 3963 w 390997"/>
                <a:gd name="connsiteY1" fmla="*/ 15688 h 424822"/>
                <a:gd name="connsiteX2" fmla="*/ 23043 w 390997"/>
                <a:gd name="connsiteY2" fmla="*/ 4722 h 424822"/>
                <a:gd name="connsiteX3" fmla="*/ 381614 w 390997"/>
                <a:gd name="connsiteY3" fmla="*/ 199350 h 424822"/>
                <a:gd name="connsiteX4" fmla="*/ 381509 w 390997"/>
                <a:gd name="connsiteY4" fmla="*/ 224642 h 424822"/>
                <a:gd name="connsiteX5" fmla="*/ 26536 w 390997"/>
                <a:gd name="connsiteY5" fmla="*/ 420356 h 424822"/>
                <a:gd name="connsiteX6" fmla="*/ 5683 w 390997"/>
                <a:gd name="connsiteY6" fmla="*/ 412354 h 424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0997" h="424822">
                  <a:moveTo>
                    <a:pt x="5683" y="412354"/>
                  </a:moveTo>
                  <a:lnTo>
                    <a:pt x="3963" y="15688"/>
                  </a:lnTo>
                  <a:cubicBezTo>
                    <a:pt x="3024" y="7044"/>
                    <a:pt x="14858" y="1264"/>
                    <a:pt x="23043" y="4722"/>
                  </a:cubicBezTo>
                  <a:lnTo>
                    <a:pt x="381614" y="199350"/>
                  </a:lnTo>
                  <a:cubicBezTo>
                    <a:pt x="393917" y="207599"/>
                    <a:pt x="393396" y="216837"/>
                    <a:pt x="381509" y="224642"/>
                  </a:cubicBezTo>
                  <a:lnTo>
                    <a:pt x="26536" y="420356"/>
                  </a:lnTo>
                  <a:cubicBezTo>
                    <a:pt x="19446" y="425345"/>
                    <a:pt x="6673" y="420603"/>
                    <a:pt x="5683" y="412354"/>
                  </a:cubicBezTo>
                  <a:close/>
                </a:path>
              </a:pathLst>
            </a:custGeom>
            <a:solidFill>
              <a:srgbClr val="EE202E">
                <a:alpha val="70000"/>
              </a:srgbClr>
            </a:solidFill>
            <a:ln w="9525"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96E067A0-0D9E-4C91-8632-DDE3492ED2B5}"/>
                </a:ext>
              </a:extLst>
            </p:cNvPr>
            <p:cNvSpPr/>
            <p:nvPr/>
          </p:nvSpPr>
          <p:spPr>
            <a:xfrm flipH="1">
              <a:off x="11449116" y="4846678"/>
              <a:ext cx="193073" cy="207337"/>
            </a:xfrm>
            <a:custGeom>
              <a:avLst/>
              <a:gdLst>
                <a:gd name="connsiteX0" fmla="*/ 21372 w 390997"/>
                <a:gd name="connsiteY0" fmla="*/ 2759 h 419882"/>
                <a:gd name="connsiteX1" fmla="*/ 385885 w 390997"/>
                <a:gd name="connsiteY1" fmla="*/ 197732 h 419882"/>
                <a:gd name="connsiteX2" fmla="*/ 386511 w 390997"/>
                <a:gd name="connsiteY2" fmla="*/ 218825 h 419882"/>
                <a:gd name="connsiteX3" fmla="*/ 30495 w 390997"/>
                <a:gd name="connsiteY3" fmla="*/ 417603 h 419882"/>
                <a:gd name="connsiteX4" fmla="*/ 2135 w 390997"/>
                <a:gd name="connsiteY4" fmla="*/ 404957 h 419882"/>
                <a:gd name="connsiteX5" fmla="*/ 3699 w 390997"/>
                <a:gd name="connsiteY5" fmla="*/ 15800 h 419882"/>
                <a:gd name="connsiteX6" fmla="*/ 21372 w 390997"/>
                <a:gd name="connsiteY6" fmla="*/ 2759 h 419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0997" h="419882">
                  <a:moveTo>
                    <a:pt x="21372" y="2759"/>
                  </a:moveTo>
                  <a:lnTo>
                    <a:pt x="385885" y="197732"/>
                  </a:lnTo>
                  <a:cubicBezTo>
                    <a:pt x="394279" y="201240"/>
                    <a:pt x="393705" y="213836"/>
                    <a:pt x="386511" y="218825"/>
                  </a:cubicBezTo>
                  <a:lnTo>
                    <a:pt x="30495" y="417603"/>
                  </a:lnTo>
                  <a:cubicBezTo>
                    <a:pt x="16836" y="423629"/>
                    <a:pt x="3386" y="418640"/>
                    <a:pt x="2135" y="404957"/>
                  </a:cubicBezTo>
                  <a:lnTo>
                    <a:pt x="3699" y="15800"/>
                  </a:lnTo>
                  <a:cubicBezTo>
                    <a:pt x="2656" y="7649"/>
                    <a:pt x="13343" y="-501"/>
                    <a:pt x="21372" y="2759"/>
                  </a:cubicBezTo>
                  <a:close/>
                </a:path>
              </a:pathLst>
            </a:custGeom>
            <a:solidFill>
              <a:srgbClr val="3B549A">
                <a:alpha val="70000"/>
              </a:srgbClr>
            </a:solidFill>
            <a:ln w="5200"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FABA6767-DF68-4227-8091-B90F0E961E34}"/>
                </a:ext>
              </a:extLst>
            </p:cNvPr>
            <p:cNvSpPr/>
            <p:nvPr/>
          </p:nvSpPr>
          <p:spPr>
            <a:xfrm flipH="1">
              <a:off x="11430298" y="4697109"/>
              <a:ext cx="190499" cy="207337"/>
            </a:xfrm>
            <a:custGeom>
              <a:avLst/>
              <a:gdLst>
                <a:gd name="connsiteX0" fmla="*/ 387086 w 385784"/>
                <a:gd name="connsiteY0" fmla="*/ 12034 h 419882"/>
                <a:gd name="connsiteX1" fmla="*/ 388806 w 385784"/>
                <a:gd name="connsiteY1" fmla="*/ 408699 h 419882"/>
                <a:gd name="connsiteX2" fmla="*/ 369726 w 385784"/>
                <a:gd name="connsiteY2" fmla="*/ 419666 h 419882"/>
                <a:gd name="connsiteX3" fmla="*/ 11155 w 385784"/>
                <a:gd name="connsiteY3" fmla="*/ 225038 h 419882"/>
                <a:gd name="connsiteX4" fmla="*/ 11259 w 385784"/>
                <a:gd name="connsiteY4" fmla="*/ 199746 h 419882"/>
                <a:gd name="connsiteX5" fmla="*/ 366233 w 385784"/>
                <a:gd name="connsiteY5" fmla="*/ 4032 h 419882"/>
                <a:gd name="connsiteX6" fmla="*/ 387086 w 385784"/>
                <a:gd name="connsiteY6" fmla="*/ 12034 h 419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784" h="419882">
                  <a:moveTo>
                    <a:pt x="387086" y="12034"/>
                  </a:moveTo>
                  <a:lnTo>
                    <a:pt x="388806" y="408699"/>
                  </a:lnTo>
                  <a:cubicBezTo>
                    <a:pt x="389745" y="417344"/>
                    <a:pt x="377911" y="423123"/>
                    <a:pt x="369726" y="419666"/>
                  </a:cubicBezTo>
                  <a:lnTo>
                    <a:pt x="11155" y="225038"/>
                  </a:lnTo>
                  <a:cubicBezTo>
                    <a:pt x="-1148" y="216788"/>
                    <a:pt x="-627" y="207551"/>
                    <a:pt x="11259" y="199746"/>
                  </a:cubicBezTo>
                  <a:lnTo>
                    <a:pt x="366233" y="4032"/>
                  </a:lnTo>
                  <a:cubicBezTo>
                    <a:pt x="373323" y="-908"/>
                    <a:pt x="386096" y="3834"/>
                    <a:pt x="387086" y="12034"/>
                  </a:cubicBezTo>
                  <a:close/>
                </a:path>
              </a:pathLst>
            </a:custGeom>
            <a:solidFill>
              <a:srgbClr val="3B549A"/>
            </a:solidFill>
            <a:ln w="5200"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92BA041D-96A9-4A9D-A003-D1F7C511259A}"/>
                </a:ext>
              </a:extLst>
            </p:cNvPr>
            <p:cNvSpPr/>
            <p:nvPr/>
          </p:nvSpPr>
          <p:spPr>
            <a:xfrm flipH="1">
              <a:off x="11428754" y="5006587"/>
              <a:ext cx="193073" cy="207337"/>
            </a:xfrm>
            <a:custGeom>
              <a:avLst/>
              <a:gdLst>
                <a:gd name="connsiteX0" fmla="*/ 392299 w 390997"/>
                <a:gd name="connsiteY0" fmla="*/ 12064 h 419882"/>
                <a:gd name="connsiteX1" fmla="*/ 388806 w 390997"/>
                <a:gd name="connsiteY1" fmla="*/ 408729 h 419882"/>
                <a:gd name="connsiteX2" fmla="*/ 369726 w 390997"/>
                <a:gd name="connsiteY2" fmla="*/ 419696 h 419882"/>
                <a:gd name="connsiteX3" fmla="*/ 11155 w 390997"/>
                <a:gd name="connsiteY3" fmla="*/ 225068 h 419882"/>
                <a:gd name="connsiteX4" fmla="*/ 11259 w 390997"/>
                <a:gd name="connsiteY4" fmla="*/ 199776 h 419882"/>
                <a:gd name="connsiteX5" fmla="*/ 366233 w 390997"/>
                <a:gd name="connsiteY5" fmla="*/ 4061 h 419882"/>
                <a:gd name="connsiteX6" fmla="*/ 392299 w 390997"/>
                <a:gd name="connsiteY6" fmla="*/ 12064 h 419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0997" h="419882">
                  <a:moveTo>
                    <a:pt x="392299" y="12064"/>
                  </a:moveTo>
                  <a:lnTo>
                    <a:pt x="388806" y="408729"/>
                  </a:lnTo>
                  <a:cubicBezTo>
                    <a:pt x="389745" y="417374"/>
                    <a:pt x="377911" y="423154"/>
                    <a:pt x="369726" y="419696"/>
                  </a:cubicBezTo>
                  <a:lnTo>
                    <a:pt x="11155" y="225068"/>
                  </a:lnTo>
                  <a:cubicBezTo>
                    <a:pt x="-1148" y="216818"/>
                    <a:pt x="-627" y="207581"/>
                    <a:pt x="11259" y="199776"/>
                  </a:cubicBezTo>
                  <a:lnTo>
                    <a:pt x="366233" y="4061"/>
                  </a:lnTo>
                  <a:cubicBezTo>
                    <a:pt x="373323" y="-928"/>
                    <a:pt x="391309" y="3815"/>
                    <a:pt x="392299" y="12064"/>
                  </a:cubicBezTo>
                  <a:close/>
                </a:path>
              </a:pathLst>
            </a:custGeom>
            <a:solidFill>
              <a:srgbClr val="92278D"/>
            </a:solidFill>
            <a:ln w="5200"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854A42C5-B76D-497D-85FD-23B296A2BF6C}"/>
                </a:ext>
              </a:extLst>
            </p:cNvPr>
            <p:cNvSpPr/>
            <p:nvPr/>
          </p:nvSpPr>
          <p:spPr>
            <a:xfrm flipH="1">
              <a:off x="11451485" y="3929177"/>
              <a:ext cx="193073" cy="207337"/>
            </a:xfrm>
            <a:custGeom>
              <a:avLst/>
              <a:gdLst>
                <a:gd name="connsiteX0" fmla="*/ 21372 w 390997"/>
                <a:gd name="connsiteY0" fmla="*/ 2759 h 419882"/>
                <a:gd name="connsiteX1" fmla="*/ 385885 w 390997"/>
                <a:gd name="connsiteY1" fmla="*/ 197732 h 419882"/>
                <a:gd name="connsiteX2" fmla="*/ 386511 w 390997"/>
                <a:gd name="connsiteY2" fmla="*/ 218825 h 419882"/>
                <a:gd name="connsiteX3" fmla="*/ 30495 w 390997"/>
                <a:gd name="connsiteY3" fmla="*/ 417602 h 419882"/>
                <a:gd name="connsiteX4" fmla="*/ 2135 w 390997"/>
                <a:gd name="connsiteY4" fmla="*/ 404957 h 419882"/>
                <a:gd name="connsiteX5" fmla="*/ 3699 w 390997"/>
                <a:gd name="connsiteY5" fmla="*/ 15800 h 419882"/>
                <a:gd name="connsiteX6" fmla="*/ 21372 w 390997"/>
                <a:gd name="connsiteY6" fmla="*/ 2759 h 419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0997" h="419882">
                  <a:moveTo>
                    <a:pt x="21372" y="2759"/>
                  </a:moveTo>
                  <a:lnTo>
                    <a:pt x="385885" y="197732"/>
                  </a:lnTo>
                  <a:cubicBezTo>
                    <a:pt x="394279" y="201240"/>
                    <a:pt x="393705" y="213836"/>
                    <a:pt x="386511" y="218825"/>
                  </a:cubicBezTo>
                  <a:lnTo>
                    <a:pt x="30495" y="417602"/>
                  </a:lnTo>
                  <a:cubicBezTo>
                    <a:pt x="16836" y="423629"/>
                    <a:pt x="3386" y="418640"/>
                    <a:pt x="2135" y="404957"/>
                  </a:cubicBezTo>
                  <a:lnTo>
                    <a:pt x="3699" y="15800"/>
                  </a:lnTo>
                  <a:cubicBezTo>
                    <a:pt x="2656" y="7649"/>
                    <a:pt x="13343" y="-502"/>
                    <a:pt x="21372" y="2759"/>
                  </a:cubicBezTo>
                  <a:close/>
                </a:path>
              </a:pathLst>
            </a:custGeom>
            <a:solidFill>
              <a:srgbClr val="F79520">
                <a:alpha val="70000"/>
              </a:srgbClr>
            </a:solidFill>
            <a:ln w="5200"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0A8AFB88-EA31-4D89-A74C-F824BD06279D}"/>
                </a:ext>
              </a:extLst>
            </p:cNvPr>
            <p:cNvSpPr/>
            <p:nvPr/>
          </p:nvSpPr>
          <p:spPr>
            <a:xfrm flipH="1">
              <a:off x="11431148" y="4089086"/>
              <a:ext cx="190499" cy="207337"/>
            </a:xfrm>
            <a:custGeom>
              <a:avLst/>
              <a:gdLst>
                <a:gd name="connsiteX0" fmla="*/ 387086 w 385784"/>
                <a:gd name="connsiteY0" fmla="*/ 12064 h 419882"/>
                <a:gd name="connsiteX1" fmla="*/ 388806 w 385784"/>
                <a:gd name="connsiteY1" fmla="*/ 408729 h 419882"/>
                <a:gd name="connsiteX2" fmla="*/ 369726 w 385784"/>
                <a:gd name="connsiteY2" fmla="*/ 419696 h 419882"/>
                <a:gd name="connsiteX3" fmla="*/ 11155 w 385784"/>
                <a:gd name="connsiteY3" fmla="*/ 225068 h 419882"/>
                <a:gd name="connsiteX4" fmla="*/ 11259 w 385784"/>
                <a:gd name="connsiteY4" fmla="*/ 199776 h 419882"/>
                <a:gd name="connsiteX5" fmla="*/ 366233 w 385784"/>
                <a:gd name="connsiteY5" fmla="*/ 4061 h 419882"/>
                <a:gd name="connsiteX6" fmla="*/ 387086 w 385784"/>
                <a:gd name="connsiteY6" fmla="*/ 12064 h 419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784" h="419882">
                  <a:moveTo>
                    <a:pt x="387086" y="12064"/>
                  </a:moveTo>
                  <a:lnTo>
                    <a:pt x="388806" y="408729"/>
                  </a:lnTo>
                  <a:cubicBezTo>
                    <a:pt x="389745" y="417374"/>
                    <a:pt x="377911" y="423153"/>
                    <a:pt x="369726" y="419696"/>
                  </a:cubicBezTo>
                  <a:lnTo>
                    <a:pt x="11155" y="225068"/>
                  </a:lnTo>
                  <a:cubicBezTo>
                    <a:pt x="-1148" y="216818"/>
                    <a:pt x="-627" y="207581"/>
                    <a:pt x="11259" y="199776"/>
                  </a:cubicBezTo>
                  <a:lnTo>
                    <a:pt x="366233" y="4061"/>
                  </a:lnTo>
                  <a:cubicBezTo>
                    <a:pt x="373323" y="-928"/>
                    <a:pt x="386148" y="3814"/>
                    <a:pt x="387086" y="12064"/>
                  </a:cubicBezTo>
                  <a:close/>
                </a:path>
              </a:pathLst>
            </a:custGeom>
            <a:solidFill>
              <a:srgbClr val="EBE711"/>
            </a:solidFill>
            <a:ln w="5200"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CB7B3257-4FAE-4D81-A1CA-41A8A1CAB614}"/>
                </a:ext>
              </a:extLst>
            </p:cNvPr>
            <p:cNvSpPr/>
            <p:nvPr/>
          </p:nvSpPr>
          <p:spPr>
            <a:xfrm flipH="1">
              <a:off x="11431509" y="3787427"/>
              <a:ext cx="190499" cy="207337"/>
            </a:xfrm>
            <a:custGeom>
              <a:avLst/>
              <a:gdLst>
                <a:gd name="connsiteX0" fmla="*/ 387086 w 385784"/>
                <a:gd name="connsiteY0" fmla="*/ 12055 h 419882"/>
                <a:gd name="connsiteX1" fmla="*/ 388806 w 385784"/>
                <a:gd name="connsiteY1" fmla="*/ 408721 h 419882"/>
                <a:gd name="connsiteX2" fmla="*/ 369726 w 385784"/>
                <a:gd name="connsiteY2" fmla="*/ 419687 h 419882"/>
                <a:gd name="connsiteX3" fmla="*/ 11155 w 385784"/>
                <a:gd name="connsiteY3" fmla="*/ 225059 h 419882"/>
                <a:gd name="connsiteX4" fmla="*/ 11259 w 385784"/>
                <a:gd name="connsiteY4" fmla="*/ 199768 h 419882"/>
                <a:gd name="connsiteX5" fmla="*/ 366233 w 385784"/>
                <a:gd name="connsiteY5" fmla="*/ 4053 h 419882"/>
                <a:gd name="connsiteX6" fmla="*/ 387086 w 385784"/>
                <a:gd name="connsiteY6" fmla="*/ 12055 h 419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784" h="419882">
                  <a:moveTo>
                    <a:pt x="387086" y="12055"/>
                  </a:moveTo>
                  <a:lnTo>
                    <a:pt x="388806" y="408721"/>
                  </a:lnTo>
                  <a:cubicBezTo>
                    <a:pt x="389745" y="417365"/>
                    <a:pt x="377911" y="423145"/>
                    <a:pt x="369726" y="419687"/>
                  </a:cubicBezTo>
                  <a:lnTo>
                    <a:pt x="11155" y="225059"/>
                  </a:lnTo>
                  <a:cubicBezTo>
                    <a:pt x="-1148" y="216810"/>
                    <a:pt x="-627" y="207572"/>
                    <a:pt x="11259" y="199768"/>
                  </a:cubicBezTo>
                  <a:lnTo>
                    <a:pt x="366233" y="4053"/>
                  </a:lnTo>
                  <a:cubicBezTo>
                    <a:pt x="373323" y="-936"/>
                    <a:pt x="386148" y="3855"/>
                    <a:pt x="387086" y="12055"/>
                  </a:cubicBezTo>
                  <a:close/>
                </a:path>
              </a:pathLst>
            </a:custGeom>
            <a:solidFill>
              <a:srgbClr val="F79520"/>
            </a:solidFill>
            <a:ln w="5200"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183CC6AC-1FEB-45AF-8412-4288879E2A5C}"/>
                </a:ext>
              </a:extLst>
            </p:cNvPr>
            <p:cNvSpPr/>
            <p:nvPr/>
          </p:nvSpPr>
          <p:spPr>
            <a:xfrm flipH="1">
              <a:off x="11427650" y="4386070"/>
              <a:ext cx="193073" cy="207337"/>
            </a:xfrm>
            <a:custGeom>
              <a:avLst/>
              <a:gdLst>
                <a:gd name="connsiteX0" fmla="*/ 372807 w 390997"/>
                <a:gd name="connsiteY0" fmla="*/ 419389 h 419882"/>
                <a:gd name="connsiteX1" fmla="*/ 8293 w 390997"/>
                <a:gd name="connsiteY1" fmla="*/ 224415 h 419882"/>
                <a:gd name="connsiteX2" fmla="*/ 7667 w 390997"/>
                <a:gd name="connsiteY2" fmla="*/ 203322 h 419882"/>
                <a:gd name="connsiteX3" fmla="*/ 363683 w 390997"/>
                <a:gd name="connsiteY3" fmla="*/ 4545 h 419882"/>
                <a:gd name="connsiteX4" fmla="*/ 386830 w 390997"/>
                <a:gd name="connsiteY4" fmla="*/ 17191 h 419882"/>
                <a:gd name="connsiteX5" fmla="*/ 390480 w 390997"/>
                <a:gd name="connsiteY5" fmla="*/ 406348 h 419882"/>
                <a:gd name="connsiteX6" fmla="*/ 372807 w 390997"/>
                <a:gd name="connsiteY6" fmla="*/ 419389 h 419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0997" h="419882">
                  <a:moveTo>
                    <a:pt x="372807" y="419389"/>
                  </a:moveTo>
                  <a:lnTo>
                    <a:pt x="8293" y="224415"/>
                  </a:lnTo>
                  <a:cubicBezTo>
                    <a:pt x="-101" y="220908"/>
                    <a:pt x="473" y="208312"/>
                    <a:pt x="7667" y="203322"/>
                  </a:cubicBezTo>
                  <a:lnTo>
                    <a:pt x="363683" y="4545"/>
                  </a:lnTo>
                  <a:cubicBezTo>
                    <a:pt x="377342" y="-1481"/>
                    <a:pt x="385579" y="3508"/>
                    <a:pt x="386830" y="17191"/>
                  </a:cubicBezTo>
                  <a:lnTo>
                    <a:pt x="390480" y="406348"/>
                  </a:lnTo>
                  <a:cubicBezTo>
                    <a:pt x="391522" y="414449"/>
                    <a:pt x="380835" y="422649"/>
                    <a:pt x="372807" y="419389"/>
                  </a:cubicBezTo>
                  <a:close/>
                </a:path>
              </a:pathLst>
            </a:custGeom>
            <a:solidFill>
              <a:srgbClr val="019247"/>
            </a:solidFill>
            <a:ln w="5200"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6E4B61EF-8AB3-4F9A-8515-317B82EB2CC5}"/>
                </a:ext>
              </a:extLst>
            </p:cNvPr>
            <p:cNvSpPr/>
            <p:nvPr/>
          </p:nvSpPr>
          <p:spPr>
            <a:xfrm flipH="1">
              <a:off x="11452591" y="4535339"/>
              <a:ext cx="190499" cy="207337"/>
            </a:xfrm>
            <a:custGeom>
              <a:avLst/>
              <a:gdLst>
                <a:gd name="connsiteX0" fmla="*/ 3908 w 385784"/>
                <a:gd name="connsiteY0" fmla="*/ 410671 h 419882"/>
                <a:gd name="connsiteX1" fmla="*/ 2187 w 385784"/>
                <a:gd name="connsiteY1" fmla="*/ 14006 h 419882"/>
                <a:gd name="connsiteX2" fmla="*/ 21268 w 385784"/>
                <a:gd name="connsiteY2" fmla="*/ 3040 h 419882"/>
                <a:gd name="connsiteX3" fmla="*/ 379838 w 385784"/>
                <a:gd name="connsiteY3" fmla="*/ 197668 h 419882"/>
                <a:gd name="connsiteX4" fmla="*/ 379734 w 385784"/>
                <a:gd name="connsiteY4" fmla="*/ 222959 h 419882"/>
                <a:gd name="connsiteX5" fmla="*/ 24761 w 385784"/>
                <a:gd name="connsiteY5" fmla="*/ 418674 h 419882"/>
                <a:gd name="connsiteX6" fmla="*/ 3908 w 385784"/>
                <a:gd name="connsiteY6" fmla="*/ 410671 h 419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784" h="419882">
                  <a:moveTo>
                    <a:pt x="3908" y="410671"/>
                  </a:moveTo>
                  <a:lnTo>
                    <a:pt x="2187" y="14006"/>
                  </a:lnTo>
                  <a:cubicBezTo>
                    <a:pt x="1249" y="5362"/>
                    <a:pt x="13083" y="-418"/>
                    <a:pt x="21268" y="3040"/>
                  </a:cubicBezTo>
                  <a:lnTo>
                    <a:pt x="379838" y="197668"/>
                  </a:lnTo>
                  <a:cubicBezTo>
                    <a:pt x="392142" y="205917"/>
                    <a:pt x="391620" y="215155"/>
                    <a:pt x="379734" y="222959"/>
                  </a:cubicBezTo>
                  <a:lnTo>
                    <a:pt x="24761" y="418674"/>
                  </a:lnTo>
                  <a:cubicBezTo>
                    <a:pt x="17671" y="423663"/>
                    <a:pt x="4846" y="418872"/>
                    <a:pt x="3908" y="410671"/>
                  </a:cubicBezTo>
                  <a:close/>
                </a:path>
              </a:pathLst>
            </a:custGeom>
            <a:solidFill>
              <a:srgbClr val="019247">
                <a:alpha val="70000"/>
              </a:srgbClr>
            </a:solidFill>
            <a:ln w="5200"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84E7A54C-1656-40D9-A701-A09CD6FF0526}"/>
                </a:ext>
              </a:extLst>
            </p:cNvPr>
            <p:cNvSpPr/>
            <p:nvPr/>
          </p:nvSpPr>
          <p:spPr>
            <a:xfrm flipH="1">
              <a:off x="11454162" y="4228311"/>
              <a:ext cx="190499" cy="207337"/>
            </a:xfrm>
            <a:custGeom>
              <a:avLst/>
              <a:gdLst>
                <a:gd name="connsiteX0" fmla="*/ 3908 w 385784"/>
                <a:gd name="connsiteY0" fmla="*/ 410672 h 419882"/>
                <a:gd name="connsiteX1" fmla="*/ 2187 w 385784"/>
                <a:gd name="connsiteY1" fmla="*/ 14006 h 419882"/>
                <a:gd name="connsiteX2" fmla="*/ 21268 w 385784"/>
                <a:gd name="connsiteY2" fmla="*/ 3040 h 419882"/>
                <a:gd name="connsiteX3" fmla="*/ 379838 w 385784"/>
                <a:gd name="connsiteY3" fmla="*/ 197668 h 419882"/>
                <a:gd name="connsiteX4" fmla="*/ 379734 w 385784"/>
                <a:gd name="connsiteY4" fmla="*/ 222959 h 419882"/>
                <a:gd name="connsiteX5" fmla="*/ 24761 w 385784"/>
                <a:gd name="connsiteY5" fmla="*/ 418674 h 419882"/>
                <a:gd name="connsiteX6" fmla="*/ 3908 w 385784"/>
                <a:gd name="connsiteY6" fmla="*/ 410672 h 419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784" h="419882">
                  <a:moveTo>
                    <a:pt x="3908" y="410672"/>
                  </a:moveTo>
                  <a:lnTo>
                    <a:pt x="2187" y="14006"/>
                  </a:lnTo>
                  <a:cubicBezTo>
                    <a:pt x="1249" y="5362"/>
                    <a:pt x="13083" y="-418"/>
                    <a:pt x="21268" y="3040"/>
                  </a:cubicBezTo>
                  <a:lnTo>
                    <a:pt x="379838" y="197668"/>
                  </a:lnTo>
                  <a:cubicBezTo>
                    <a:pt x="392142" y="205917"/>
                    <a:pt x="391620" y="215155"/>
                    <a:pt x="379734" y="222959"/>
                  </a:cubicBezTo>
                  <a:lnTo>
                    <a:pt x="24761" y="418674"/>
                  </a:lnTo>
                  <a:cubicBezTo>
                    <a:pt x="17671" y="423663"/>
                    <a:pt x="4898" y="418872"/>
                    <a:pt x="3908" y="410672"/>
                  </a:cubicBezTo>
                  <a:close/>
                </a:path>
              </a:pathLst>
            </a:custGeom>
            <a:solidFill>
              <a:srgbClr val="EBE711">
                <a:alpha val="70000"/>
              </a:srgbClr>
            </a:solidFill>
            <a:ln w="5200"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A04A0E4A-4C3C-43AE-BC22-89053300E069}"/>
                </a:ext>
              </a:extLst>
            </p:cNvPr>
            <p:cNvSpPr/>
            <p:nvPr/>
          </p:nvSpPr>
          <p:spPr>
            <a:xfrm flipH="1">
              <a:off x="11711705" y="4370853"/>
              <a:ext cx="193073" cy="207337"/>
            </a:xfrm>
            <a:custGeom>
              <a:avLst/>
              <a:gdLst>
                <a:gd name="connsiteX0" fmla="*/ 19879 w 390997"/>
                <a:gd name="connsiteY0" fmla="*/ 2759 h 419882"/>
                <a:gd name="connsiteX1" fmla="*/ 384392 w 390997"/>
                <a:gd name="connsiteY1" fmla="*/ 197732 h 419882"/>
                <a:gd name="connsiteX2" fmla="*/ 385018 w 390997"/>
                <a:gd name="connsiteY2" fmla="*/ 218825 h 419882"/>
                <a:gd name="connsiteX3" fmla="*/ 29002 w 390997"/>
                <a:gd name="connsiteY3" fmla="*/ 417652 h 419882"/>
                <a:gd name="connsiteX4" fmla="*/ 5855 w 390997"/>
                <a:gd name="connsiteY4" fmla="*/ 405006 h 419882"/>
                <a:gd name="connsiteX5" fmla="*/ 2205 w 390997"/>
                <a:gd name="connsiteY5" fmla="*/ 15849 h 419882"/>
                <a:gd name="connsiteX6" fmla="*/ 19879 w 390997"/>
                <a:gd name="connsiteY6" fmla="*/ 2759 h 419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0997" h="419882">
                  <a:moveTo>
                    <a:pt x="19879" y="2759"/>
                  </a:moveTo>
                  <a:lnTo>
                    <a:pt x="384392" y="197732"/>
                  </a:lnTo>
                  <a:cubicBezTo>
                    <a:pt x="392786" y="201239"/>
                    <a:pt x="392212" y="213836"/>
                    <a:pt x="385018" y="218825"/>
                  </a:cubicBezTo>
                  <a:lnTo>
                    <a:pt x="29002" y="417652"/>
                  </a:lnTo>
                  <a:cubicBezTo>
                    <a:pt x="15343" y="423678"/>
                    <a:pt x="7106" y="418689"/>
                    <a:pt x="5855" y="405006"/>
                  </a:cubicBezTo>
                  <a:lnTo>
                    <a:pt x="2205" y="15849"/>
                  </a:lnTo>
                  <a:cubicBezTo>
                    <a:pt x="1163" y="7649"/>
                    <a:pt x="11850" y="-502"/>
                    <a:pt x="19879" y="2759"/>
                  </a:cubicBezTo>
                  <a:close/>
                </a:path>
              </a:pathLst>
            </a:custGeom>
            <a:solidFill>
              <a:srgbClr val="EBE711">
                <a:alpha val="35000"/>
              </a:srgbClr>
            </a:solidFill>
            <a:ln w="5200"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FD25D17E-DCDE-4389-8342-91049B9C0D5D}"/>
                </a:ext>
              </a:extLst>
            </p:cNvPr>
            <p:cNvSpPr/>
            <p:nvPr/>
          </p:nvSpPr>
          <p:spPr>
            <a:xfrm flipH="1">
              <a:off x="11691076" y="4233490"/>
              <a:ext cx="190499" cy="207337"/>
            </a:xfrm>
            <a:custGeom>
              <a:avLst/>
              <a:gdLst>
                <a:gd name="connsiteX0" fmla="*/ 387086 w 385784"/>
                <a:gd name="connsiteY0" fmla="*/ 12064 h 419882"/>
                <a:gd name="connsiteX1" fmla="*/ 388806 w 385784"/>
                <a:gd name="connsiteY1" fmla="*/ 408729 h 419882"/>
                <a:gd name="connsiteX2" fmla="*/ 369726 w 385784"/>
                <a:gd name="connsiteY2" fmla="*/ 419696 h 419882"/>
                <a:gd name="connsiteX3" fmla="*/ 11155 w 385784"/>
                <a:gd name="connsiteY3" fmla="*/ 225068 h 419882"/>
                <a:gd name="connsiteX4" fmla="*/ 11259 w 385784"/>
                <a:gd name="connsiteY4" fmla="*/ 199776 h 419882"/>
                <a:gd name="connsiteX5" fmla="*/ 366233 w 385784"/>
                <a:gd name="connsiteY5" fmla="*/ 4061 h 419882"/>
                <a:gd name="connsiteX6" fmla="*/ 387086 w 385784"/>
                <a:gd name="connsiteY6" fmla="*/ 12064 h 419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784" h="419882">
                  <a:moveTo>
                    <a:pt x="387086" y="12064"/>
                  </a:moveTo>
                  <a:lnTo>
                    <a:pt x="388806" y="408729"/>
                  </a:lnTo>
                  <a:cubicBezTo>
                    <a:pt x="389745" y="417374"/>
                    <a:pt x="377911" y="423153"/>
                    <a:pt x="369726" y="419696"/>
                  </a:cubicBezTo>
                  <a:lnTo>
                    <a:pt x="11155" y="225068"/>
                  </a:lnTo>
                  <a:cubicBezTo>
                    <a:pt x="-1148" y="216818"/>
                    <a:pt x="-627" y="207581"/>
                    <a:pt x="11259" y="199776"/>
                  </a:cubicBezTo>
                  <a:lnTo>
                    <a:pt x="366233" y="4061"/>
                  </a:lnTo>
                  <a:cubicBezTo>
                    <a:pt x="373323" y="-928"/>
                    <a:pt x="386096" y="3814"/>
                    <a:pt x="387086" y="12064"/>
                  </a:cubicBezTo>
                  <a:close/>
                </a:path>
              </a:pathLst>
            </a:custGeom>
            <a:solidFill>
              <a:srgbClr val="EBE711">
                <a:alpha val="50000"/>
              </a:srgbClr>
            </a:solidFill>
            <a:ln w="5200"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CD594B08-CCA2-44C5-823B-71D6CA138FA3}"/>
                </a:ext>
              </a:extLst>
            </p:cNvPr>
            <p:cNvSpPr/>
            <p:nvPr/>
          </p:nvSpPr>
          <p:spPr>
            <a:xfrm flipH="1">
              <a:off x="11689532" y="4535640"/>
              <a:ext cx="193073" cy="207337"/>
            </a:xfrm>
            <a:custGeom>
              <a:avLst/>
              <a:gdLst>
                <a:gd name="connsiteX0" fmla="*/ 392299 w 390997"/>
                <a:gd name="connsiteY0" fmla="*/ 12064 h 419882"/>
                <a:gd name="connsiteX1" fmla="*/ 388806 w 390997"/>
                <a:gd name="connsiteY1" fmla="*/ 408729 h 419882"/>
                <a:gd name="connsiteX2" fmla="*/ 369726 w 390997"/>
                <a:gd name="connsiteY2" fmla="*/ 419696 h 419882"/>
                <a:gd name="connsiteX3" fmla="*/ 11155 w 390997"/>
                <a:gd name="connsiteY3" fmla="*/ 225068 h 419882"/>
                <a:gd name="connsiteX4" fmla="*/ 11259 w 390997"/>
                <a:gd name="connsiteY4" fmla="*/ 199776 h 419882"/>
                <a:gd name="connsiteX5" fmla="*/ 366233 w 390997"/>
                <a:gd name="connsiteY5" fmla="*/ 4061 h 419882"/>
                <a:gd name="connsiteX6" fmla="*/ 392299 w 390997"/>
                <a:gd name="connsiteY6" fmla="*/ 12064 h 419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0997" h="419882">
                  <a:moveTo>
                    <a:pt x="392299" y="12064"/>
                  </a:moveTo>
                  <a:lnTo>
                    <a:pt x="388806" y="408729"/>
                  </a:lnTo>
                  <a:cubicBezTo>
                    <a:pt x="389745" y="417374"/>
                    <a:pt x="377911" y="423153"/>
                    <a:pt x="369726" y="419696"/>
                  </a:cubicBezTo>
                  <a:lnTo>
                    <a:pt x="11155" y="225068"/>
                  </a:lnTo>
                  <a:cubicBezTo>
                    <a:pt x="-1148" y="216818"/>
                    <a:pt x="-627" y="207581"/>
                    <a:pt x="11259" y="199776"/>
                  </a:cubicBezTo>
                  <a:lnTo>
                    <a:pt x="366233" y="4061"/>
                  </a:lnTo>
                  <a:cubicBezTo>
                    <a:pt x="373323" y="-928"/>
                    <a:pt x="391361" y="3814"/>
                    <a:pt x="392299" y="12064"/>
                  </a:cubicBezTo>
                  <a:close/>
                </a:path>
              </a:pathLst>
            </a:custGeom>
            <a:solidFill>
              <a:srgbClr val="019247">
                <a:alpha val="50000"/>
              </a:srgbClr>
            </a:solidFill>
            <a:ln w="5200"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0C2A1B21-25D9-4689-B9B8-0DB4B7E4F432}"/>
                </a:ext>
              </a:extLst>
            </p:cNvPr>
            <p:cNvSpPr/>
            <p:nvPr/>
          </p:nvSpPr>
          <p:spPr>
            <a:xfrm flipH="1">
              <a:off x="11424922" y="5319840"/>
              <a:ext cx="195648" cy="209776"/>
            </a:xfrm>
            <a:custGeom>
              <a:avLst/>
              <a:gdLst>
                <a:gd name="connsiteX0" fmla="*/ 374582 w 396210"/>
                <a:gd name="connsiteY0" fmla="*/ 421071 h 424822"/>
                <a:gd name="connsiteX1" fmla="*/ 10068 w 396210"/>
                <a:gd name="connsiteY1" fmla="*/ 226097 h 424822"/>
                <a:gd name="connsiteX2" fmla="*/ 9443 w 396210"/>
                <a:gd name="connsiteY2" fmla="*/ 205005 h 424822"/>
                <a:gd name="connsiteX3" fmla="*/ 365459 w 396210"/>
                <a:gd name="connsiteY3" fmla="*/ 6227 h 424822"/>
                <a:gd name="connsiteX4" fmla="*/ 388606 w 396210"/>
                <a:gd name="connsiteY4" fmla="*/ 18873 h 424822"/>
                <a:gd name="connsiteX5" fmla="*/ 392255 w 396210"/>
                <a:gd name="connsiteY5" fmla="*/ 408030 h 424822"/>
                <a:gd name="connsiteX6" fmla="*/ 374582 w 396210"/>
                <a:gd name="connsiteY6" fmla="*/ 421071 h 424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210" h="424822">
                  <a:moveTo>
                    <a:pt x="374582" y="421071"/>
                  </a:moveTo>
                  <a:lnTo>
                    <a:pt x="10068" y="226097"/>
                  </a:lnTo>
                  <a:cubicBezTo>
                    <a:pt x="1675" y="222590"/>
                    <a:pt x="2248" y="209994"/>
                    <a:pt x="9443" y="205005"/>
                  </a:cubicBezTo>
                  <a:lnTo>
                    <a:pt x="365459" y="6227"/>
                  </a:lnTo>
                  <a:cubicBezTo>
                    <a:pt x="379118" y="201"/>
                    <a:pt x="387355" y="5190"/>
                    <a:pt x="388606" y="18873"/>
                  </a:cubicBezTo>
                  <a:lnTo>
                    <a:pt x="392255" y="408030"/>
                  </a:lnTo>
                  <a:cubicBezTo>
                    <a:pt x="393298" y="416181"/>
                    <a:pt x="382610" y="424381"/>
                    <a:pt x="374582" y="421071"/>
                  </a:cubicBezTo>
                  <a:close/>
                </a:path>
              </a:pathLst>
            </a:custGeom>
            <a:solidFill>
              <a:srgbClr val="41C4E0"/>
            </a:solidFill>
            <a:ln w="9525"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75333746-5592-438F-AC8C-282038E357A3}"/>
                </a:ext>
              </a:extLst>
            </p:cNvPr>
            <p:cNvSpPr/>
            <p:nvPr/>
          </p:nvSpPr>
          <p:spPr>
            <a:xfrm flipH="1">
              <a:off x="11449864" y="5469134"/>
              <a:ext cx="193073" cy="209776"/>
            </a:xfrm>
            <a:custGeom>
              <a:avLst/>
              <a:gdLst>
                <a:gd name="connsiteX0" fmla="*/ 5683 w 390997"/>
                <a:gd name="connsiteY0" fmla="*/ 412354 h 424822"/>
                <a:gd name="connsiteX1" fmla="*/ 3963 w 390997"/>
                <a:gd name="connsiteY1" fmla="*/ 15689 h 424822"/>
                <a:gd name="connsiteX2" fmla="*/ 23043 w 390997"/>
                <a:gd name="connsiteY2" fmla="*/ 4722 h 424822"/>
                <a:gd name="connsiteX3" fmla="*/ 381614 w 390997"/>
                <a:gd name="connsiteY3" fmla="*/ 199350 h 424822"/>
                <a:gd name="connsiteX4" fmla="*/ 381510 w 390997"/>
                <a:gd name="connsiteY4" fmla="*/ 224642 h 424822"/>
                <a:gd name="connsiteX5" fmla="*/ 26536 w 390997"/>
                <a:gd name="connsiteY5" fmla="*/ 420356 h 424822"/>
                <a:gd name="connsiteX6" fmla="*/ 5683 w 390997"/>
                <a:gd name="connsiteY6" fmla="*/ 412354 h 424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0997" h="424822">
                  <a:moveTo>
                    <a:pt x="5683" y="412354"/>
                  </a:moveTo>
                  <a:lnTo>
                    <a:pt x="3963" y="15689"/>
                  </a:lnTo>
                  <a:cubicBezTo>
                    <a:pt x="3024" y="7044"/>
                    <a:pt x="14858" y="1264"/>
                    <a:pt x="23043" y="4722"/>
                  </a:cubicBezTo>
                  <a:lnTo>
                    <a:pt x="381614" y="199350"/>
                  </a:lnTo>
                  <a:cubicBezTo>
                    <a:pt x="393917" y="207599"/>
                    <a:pt x="393396" y="216837"/>
                    <a:pt x="381510" y="224642"/>
                  </a:cubicBezTo>
                  <a:lnTo>
                    <a:pt x="26536" y="420356"/>
                  </a:lnTo>
                  <a:cubicBezTo>
                    <a:pt x="19446" y="425346"/>
                    <a:pt x="6673" y="420554"/>
                    <a:pt x="5683" y="412354"/>
                  </a:cubicBezTo>
                  <a:close/>
                </a:path>
              </a:pathLst>
            </a:custGeom>
            <a:solidFill>
              <a:srgbClr val="41C4E0">
                <a:alpha val="70000"/>
              </a:srgbClr>
            </a:solidFill>
            <a:ln w="9525"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579F81F6-A532-4922-A45D-D9303121BBF2}"/>
                </a:ext>
              </a:extLst>
            </p:cNvPr>
            <p:cNvSpPr/>
            <p:nvPr/>
          </p:nvSpPr>
          <p:spPr>
            <a:xfrm flipH="1">
              <a:off x="11451409" y="5159666"/>
              <a:ext cx="193073" cy="209776"/>
            </a:xfrm>
            <a:custGeom>
              <a:avLst/>
              <a:gdLst>
                <a:gd name="connsiteX0" fmla="*/ 5683 w 390997"/>
                <a:gd name="connsiteY0" fmla="*/ 412354 h 424822"/>
                <a:gd name="connsiteX1" fmla="*/ 3963 w 390997"/>
                <a:gd name="connsiteY1" fmla="*/ 15689 h 424822"/>
                <a:gd name="connsiteX2" fmla="*/ 23043 w 390997"/>
                <a:gd name="connsiteY2" fmla="*/ 4722 h 424822"/>
                <a:gd name="connsiteX3" fmla="*/ 381614 w 390997"/>
                <a:gd name="connsiteY3" fmla="*/ 199350 h 424822"/>
                <a:gd name="connsiteX4" fmla="*/ 381510 w 390997"/>
                <a:gd name="connsiteY4" fmla="*/ 224642 h 424822"/>
                <a:gd name="connsiteX5" fmla="*/ 26536 w 390997"/>
                <a:gd name="connsiteY5" fmla="*/ 420356 h 424822"/>
                <a:gd name="connsiteX6" fmla="*/ 5683 w 390997"/>
                <a:gd name="connsiteY6" fmla="*/ 412354 h 424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0997" h="424822">
                  <a:moveTo>
                    <a:pt x="5683" y="412354"/>
                  </a:moveTo>
                  <a:lnTo>
                    <a:pt x="3963" y="15689"/>
                  </a:lnTo>
                  <a:cubicBezTo>
                    <a:pt x="3024" y="7044"/>
                    <a:pt x="14858" y="1264"/>
                    <a:pt x="23043" y="4722"/>
                  </a:cubicBezTo>
                  <a:lnTo>
                    <a:pt x="381614" y="199350"/>
                  </a:lnTo>
                  <a:cubicBezTo>
                    <a:pt x="393917" y="207599"/>
                    <a:pt x="393396" y="216837"/>
                    <a:pt x="381510" y="224642"/>
                  </a:cubicBezTo>
                  <a:lnTo>
                    <a:pt x="26536" y="420356"/>
                  </a:lnTo>
                  <a:cubicBezTo>
                    <a:pt x="19446" y="425296"/>
                    <a:pt x="6621" y="420554"/>
                    <a:pt x="5683" y="412354"/>
                  </a:cubicBezTo>
                  <a:close/>
                </a:path>
              </a:pathLst>
            </a:custGeom>
            <a:solidFill>
              <a:srgbClr val="92278D">
                <a:alpha val="70000"/>
              </a:srgbClr>
            </a:solidFill>
            <a:ln w="9525"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15C69857-F911-4396-917B-00F71AEDEA04}"/>
                </a:ext>
              </a:extLst>
            </p:cNvPr>
            <p:cNvSpPr/>
            <p:nvPr/>
          </p:nvSpPr>
          <p:spPr>
            <a:xfrm flipH="1">
              <a:off x="11708977" y="5309526"/>
              <a:ext cx="195648" cy="209776"/>
            </a:xfrm>
            <a:custGeom>
              <a:avLst/>
              <a:gdLst>
                <a:gd name="connsiteX0" fmla="*/ 21654 w 396210"/>
                <a:gd name="connsiteY0" fmla="*/ 4441 h 424822"/>
                <a:gd name="connsiteX1" fmla="*/ 386168 w 396210"/>
                <a:gd name="connsiteY1" fmla="*/ 199414 h 424822"/>
                <a:gd name="connsiteX2" fmla="*/ 386793 w 396210"/>
                <a:gd name="connsiteY2" fmla="*/ 220507 h 424822"/>
                <a:gd name="connsiteX3" fmla="*/ 30777 w 396210"/>
                <a:gd name="connsiteY3" fmla="*/ 419285 h 424822"/>
                <a:gd name="connsiteX4" fmla="*/ 7630 w 396210"/>
                <a:gd name="connsiteY4" fmla="*/ 406639 h 424822"/>
                <a:gd name="connsiteX5" fmla="*/ 3981 w 396210"/>
                <a:gd name="connsiteY5" fmla="*/ 17482 h 424822"/>
                <a:gd name="connsiteX6" fmla="*/ 21654 w 396210"/>
                <a:gd name="connsiteY6" fmla="*/ 4441 h 424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210" h="424822">
                  <a:moveTo>
                    <a:pt x="21654" y="4441"/>
                  </a:moveTo>
                  <a:lnTo>
                    <a:pt x="386168" y="199414"/>
                  </a:lnTo>
                  <a:cubicBezTo>
                    <a:pt x="394561" y="202922"/>
                    <a:pt x="393988" y="215518"/>
                    <a:pt x="386793" y="220507"/>
                  </a:cubicBezTo>
                  <a:lnTo>
                    <a:pt x="30777" y="419285"/>
                  </a:lnTo>
                  <a:cubicBezTo>
                    <a:pt x="17118" y="425311"/>
                    <a:pt x="8881" y="420322"/>
                    <a:pt x="7630" y="406639"/>
                  </a:cubicBezTo>
                  <a:lnTo>
                    <a:pt x="3981" y="17482"/>
                  </a:lnTo>
                  <a:cubicBezTo>
                    <a:pt x="2938" y="9331"/>
                    <a:pt x="13625" y="1181"/>
                    <a:pt x="21654" y="4441"/>
                  </a:cubicBezTo>
                  <a:close/>
                </a:path>
              </a:pathLst>
            </a:custGeom>
            <a:solidFill>
              <a:srgbClr val="92278D">
                <a:alpha val="35000"/>
              </a:srgbClr>
            </a:solidFill>
            <a:ln w="9525"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A49993A4-0C1C-4217-B6EF-B4BCB575AEB7}"/>
                </a:ext>
              </a:extLst>
            </p:cNvPr>
            <p:cNvSpPr/>
            <p:nvPr/>
          </p:nvSpPr>
          <p:spPr>
            <a:xfrm flipH="1">
              <a:off x="11688349" y="5159957"/>
              <a:ext cx="193073" cy="209776"/>
            </a:xfrm>
            <a:custGeom>
              <a:avLst/>
              <a:gdLst>
                <a:gd name="connsiteX0" fmla="*/ 388861 w 390997"/>
                <a:gd name="connsiteY0" fmla="*/ 13716 h 424822"/>
                <a:gd name="connsiteX1" fmla="*/ 390582 w 390997"/>
                <a:gd name="connsiteY1" fmla="*/ 410381 h 424822"/>
                <a:gd name="connsiteX2" fmla="*/ 371501 w 390997"/>
                <a:gd name="connsiteY2" fmla="*/ 421348 h 424822"/>
                <a:gd name="connsiteX3" fmla="*/ 12930 w 390997"/>
                <a:gd name="connsiteY3" fmla="*/ 226720 h 424822"/>
                <a:gd name="connsiteX4" fmla="*/ 13035 w 390997"/>
                <a:gd name="connsiteY4" fmla="*/ 201428 h 424822"/>
                <a:gd name="connsiteX5" fmla="*/ 368008 w 390997"/>
                <a:gd name="connsiteY5" fmla="*/ 5714 h 424822"/>
                <a:gd name="connsiteX6" fmla="*/ 388861 w 390997"/>
                <a:gd name="connsiteY6" fmla="*/ 13716 h 424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0997" h="424822">
                  <a:moveTo>
                    <a:pt x="388861" y="13716"/>
                  </a:moveTo>
                  <a:lnTo>
                    <a:pt x="390582" y="410381"/>
                  </a:lnTo>
                  <a:cubicBezTo>
                    <a:pt x="391520" y="419026"/>
                    <a:pt x="379686" y="424805"/>
                    <a:pt x="371501" y="421348"/>
                  </a:cubicBezTo>
                  <a:lnTo>
                    <a:pt x="12930" y="226720"/>
                  </a:lnTo>
                  <a:cubicBezTo>
                    <a:pt x="627" y="218471"/>
                    <a:pt x="1148" y="209233"/>
                    <a:pt x="13035" y="201428"/>
                  </a:cubicBezTo>
                  <a:lnTo>
                    <a:pt x="368008" y="5714"/>
                  </a:lnTo>
                  <a:cubicBezTo>
                    <a:pt x="375150" y="774"/>
                    <a:pt x="387923" y="5516"/>
                    <a:pt x="388861" y="13716"/>
                  </a:cubicBezTo>
                  <a:close/>
                </a:path>
              </a:pathLst>
            </a:custGeom>
            <a:solidFill>
              <a:srgbClr val="92278D">
                <a:alpha val="50000"/>
              </a:srgbClr>
            </a:solidFill>
            <a:ln w="9525"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54770856-B502-438B-99D3-0BB06193F6D1}"/>
                </a:ext>
              </a:extLst>
            </p:cNvPr>
            <p:cNvSpPr/>
            <p:nvPr/>
          </p:nvSpPr>
          <p:spPr>
            <a:xfrm flipH="1">
              <a:off x="11686779" y="5469435"/>
              <a:ext cx="193073" cy="209776"/>
            </a:xfrm>
            <a:custGeom>
              <a:avLst/>
              <a:gdLst>
                <a:gd name="connsiteX0" fmla="*/ 388861 w 390997"/>
                <a:gd name="connsiteY0" fmla="*/ 13746 h 424822"/>
                <a:gd name="connsiteX1" fmla="*/ 390582 w 390997"/>
                <a:gd name="connsiteY1" fmla="*/ 410411 h 424822"/>
                <a:gd name="connsiteX2" fmla="*/ 371501 w 390997"/>
                <a:gd name="connsiteY2" fmla="*/ 421378 h 424822"/>
                <a:gd name="connsiteX3" fmla="*/ 12930 w 390997"/>
                <a:gd name="connsiteY3" fmla="*/ 226750 h 424822"/>
                <a:gd name="connsiteX4" fmla="*/ 13035 w 390997"/>
                <a:gd name="connsiteY4" fmla="*/ 201458 h 424822"/>
                <a:gd name="connsiteX5" fmla="*/ 368008 w 390997"/>
                <a:gd name="connsiteY5" fmla="*/ 5744 h 424822"/>
                <a:gd name="connsiteX6" fmla="*/ 388861 w 390997"/>
                <a:gd name="connsiteY6" fmla="*/ 13746 h 424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0997" h="424822">
                  <a:moveTo>
                    <a:pt x="388861" y="13746"/>
                  </a:moveTo>
                  <a:lnTo>
                    <a:pt x="390582" y="410411"/>
                  </a:lnTo>
                  <a:cubicBezTo>
                    <a:pt x="391520" y="419056"/>
                    <a:pt x="379686" y="424835"/>
                    <a:pt x="371501" y="421378"/>
                  </a:cubicBezTo>
                  <a:lnTo>
                    <a:pt x="12930" y="226750"/>
                  </a:lnTo>
                  <a:cubicBezTo>
                    <a:pt x="627" y="218501"/>
                    <a:pt x="1148" y="209263"/>
                    <a:pt x="13035" y="201458"/>
                  </a:cubicBezTo>
                  <a:lnTo>
                    <a:pt x="368008" y="5744"/>
                  </a:lnTo>
                  <a:cubicBezTo>
                    <a:pt x="375098" y="754"/>
                    <a:pt x="387871" y="5497"/>
                    <a:pt x="388861" y="13746"/>
                  </a:cubicBezTo>
                  <a:close/>
                </a:path>
              </a:pathLst>
            </a:custGeom>
            <a:solidFill>
              <a:srgbClr val="41C4E0">
                <a:alpha val="50000"/>
              </a:srgbClr>
            </a:solidFill>
            <a:ln w="9525"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E1CFC145-0E8E-441A-AA4A-26BCC7AFA8BC}"/>
                </a:ext>
              </a:extLst>
            </p:cNvPr>
            <p:cNvSpPr/>
            <p:nvPr/>
          </p:nvSpPr>
          <p:spPr>
            <a:xfrm flipH="1">
              <a:off x="11687372" y="4844870"/>
              <a:ext cx="193073" cy="207337"/>
            </a:xfrm>
            <a:custGeom>
              <a:avLst/>
              <a:gdLst>
                <a:gd name="connsiteX0" fmla="*/ 372807 w 390997"/>
                <a:gd name="connsiteY0" fmla="*/ 419389 h 419882"/>
                <a:gd name="connsiteX1" fmla="*/ 8293 w 390997"/>
                <a:gd name="connsiteY1" fmla="*/ 224415 h 419882"/>
                <a:gd name="connsiteX2" fmla="*/ 7667 w 390997"/>
                <a:gd name="connsiteY2" fmla="*/ 203323 h 419882"/>
                <a:gd name="connsiteX3" fmla="*/ 363683 w 390997"/>
                <a:gd name="connsiteY3" fmla="*/ 4545 h 419882"/>
                <a:gd name="connsiteX4" fmla="*/ 386830 w 390997"/>
                <a:gd name="connsiteY4" fmla="*/ 17191 h 419882"/>
                <a:gd name="connsiteX5" fmla="*/ 390480 w 390997"/>
                <a:gd name="connsiteY5" fmla="*/ 406348 h 419882"/>
                <a:gd name="connsiteX6" fmla="*/ 372807 w 390997"/>
                <a:gd name="connsiteY6" fmla="*/ 419389 h 419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0997" h="419882">
                  <a:moveTo>
                    <a:pt x="372807" y="419389"/>
                  </a:moveTo>
                  <a:lnTo>
                    <a:pt x="8293" y="224415"/>
                  </a:lnTo>
                  <a:cubicBezTo>
                    <a:pt x="-101" y="220908"/>
                    <a:pt x="473" y="208311"/>
                    <a:pt x="7667" y="203323"/>
                  </a:cubicBezTo>
                  <a:lnTo>
                    <a:pt x="363683" y="4545"/>
                  </a:lnTo>
                  <a:cubicBezTo>
                    <a:pt x="377342" y="-1481"/>
                    <a:pt x="385579" y="3508"/>
                    <a:pt x="386830" y="17191"/>
                  </a:cubicBezTo>
                  <a:lnTo>
                    <a:pt x="390480" y="406348"/>
                  </a:lnTo>
                  <a:cubicBezTo>
                    <a:pt x="391522" y="414449"/>
                    <a:pt x="380835" y="422649"/>
                    <a:pt x="372807" y="419389"/>
                  </a:cubicBezTo>
                  <a:close/>
                </a:path>
              </a:pathLst>
            </a:custGeom>
            <a:solidFill>
              <a:srgbClr val="3B549A">
                <a:alpha val="50000"/>
              </a:srgbClr>
            </a:solidFill>
            <a:ln w="5200"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B20BDA9D-C4BE-4FBF-B8BF-C1174E4509DF}"/>
                </a:ext>
              </a:extLst>
            </p:cNvPr>
            <p:cNvSpPr/>
            <p:nvPr/>
          </p:nvSpPr>
          <p:spPr>
            <a:xfrm flipH="1">
              <a:off x="11712314" y="4994139"/>
              <a:ext cx="190499" cy="207337"/>
            </a:xfrm>
            <a:custGeom>
              <a:avLst/>
              <a:gdLst>
                <a:gd name="connsiteX0" fmla="*/ 3908 w 385784"/>
                <a:gd name="connsiteY0" fmla="*/ 410672 h 419882"/>
                <a:gd name="connsiteX1" fmla="*/ 2187 w 385784"/>
                <a:gd name="connsiteY1" fmla="*/ 14006 h 419882"/>
                <a:gd name="connsiteX2" fmla="*/ 21268 w 385784"/>
                <a:gd name="connsiteY2" fmla="*/ 3040 h 419882"/>
                <a:gd name="connsiteX3" fmla="*/ 379838 w 385784"/>
                <a:gd name="connsiteY3" fmla="*/ 197668 h 419882"/>
                <a:gd name="connsiteX4" fmla="*/ 379734 w 385784"/>
                <a:gd name="connsiteY4" fmla="*/ 222960 h 419882"/>
                <a:gd name="connsiteX5" fmla="*/ 24656 w 385784"/>
                <a:gd name="connsiteY5" fmla="*/ 418674 h 419882"/>
                <a:gd name="connsiteX6" fmla="*/ 3908 w 385784"/>
                <a:gd name="connsiteY6" fmla="*/ 410672 h 419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784" h="419882">
                  <a:moveTo>
                    <a:pt x="3908" y="410672"/>
                  </a:moveTo>
                  <a:lnTo>
                    <a:pt x="2187" y="14006"/>
                  </a:lnTo>
                  <a:cubicBezTo>
                    <a:pt x="1249" y="5362"/>
                    <a:pt x="13083" y="-418"/>
                    <a:pt x="21268" y="3040"/>
                  </a:cubicBezTo>
                  <a:lnTo>
                    <a:pt x="379838" y="197668"/>
                  </a:lnTo>
                  <a:cubicBezTo>
                    <a:pt x="392142" y="205917"/>
                    <a:pt x="391621" y="215155"/>
                    <a:pt x="379734" y="222960"/>
                  </a:cubicBezTo>
                  <a:lnTo>
                    <a:pt x="24656" y="418674"/>
                  </a:lnTo>
                  <a:cubicBezTo>
                    <a:pt x="17619" y="423663"/>
                    <a:pt x="4846" y="418872"/>
                    <a:pt x="3908" y="410672"/>
                  </a:cubicBezTo>
                  <a:close/>
                </a:path>
              </a:pathLst>
            </a:custGeom>
            <a:solidFill>
              <a:srgbClr val="3B549A">
                <a:alpha val="35000"/>
              </a:srgbClr>
            </a:solidFill>
            <a:ln w="5200"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DE59D42C-9DD7-4CD8-818B-6161F6BDA2A2}"/>
                </a:ext>
              </a:extLst>
            </p:cNvPr>
            <p:cNvSpPr/>
            <p:nvPr/>
          </p:nvSpPr>
          <p:spPr>
            <a:xfrm flipH="1">
              <a:off x="11713884" y="4689549"/>
              <a:ext cx="190499" cy="207337"/>
            </a:xfrm>
            <a:custGeom>
              <a:avLst/>
              <a:gdLst>
                <a:gd name="connsiteX0" fmla="*/ 3908 w 385784"/>
                <a:gd name="connsiteY0" fmla="*/ 410672 h 419882"/>
                <a:gd name="connsiteX1" fmla="*/ 2187 w 385784"/>
                <a:gd name="connsiteY1" fmla="*/ 14006 h 419882"/>
                <a:gd name="connsiteX2" fmla="*/ 21268 w 385784"/>
                <a:gd name="connsiteY2" fmla="*/ 3040 h 419882"/>
                <a:gd name="connsiteX3" fmla="*/ 379838 w 385784"/>
                <a:gd name="connsiteY3" fmla="*/ 197668 h 419882"/>
                <a:gd name="connsiteX4" fmla="*/ 379734 w 385784"/>
                <a:gd name="connsiteY4" fmla="*/ 222959 h 419882"/>
                <a:gd name="connsiteX5" fmla="*/ 24709 w 385784"/>
                <a:gd name="connsiteY5" fmla="*/ 418674 h 419882"/>
                <a:gd name="connsiteX6" fmla="*/ 3908 w 385784"/>
                <a:gd name="connsiteY6" fmla="*/ 410672 h 419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784" h="419882">
                  <a:moveTo>
                    <a:pt x="3908" y="410672"/>
                  </a:moveTo>
                  <a:lnTo>
                    <a:pt x="2187" y="14006"/>
                  </a:lnTo>
                  <a:cubicBezTo>
                    <a:pt x="1249" y="5362"/>
                    <a:pt x="13083" y="-418"/>
                    <a:pt x="21268" y="3040"/>
                  </a:cubicBezTo>
                  <a:lnTo>
                    <a:pt x="379838" y="197668"/>
                  </a:lnTo>
                  <a:cubicBezTo>
                    <a:pt x="392142" y="205917"/>
                    <a:pt x="391621" y="215155"/>
                    <a:pt x="379734" y="222959"/>
                  </a:cubicBezTo>
                  <a:lnTo>
                    <a:pt x="24709" y="418674"/>
                  </a:lnTo>
                  <a:cubicBezTo>
                    <a:pt x="17671" y="423614"/>
                    <a:pt x="4898" y="418872"/>
                    <a:pt x="3908" y="410672"/>
                  </a:cubicBezTo>
                  <a:close/>
                </a:path>
              </a:pathLst>
            </a:custGeom>
            <a:solidFill>
              <a:srgbClr val="019247">
                <a:alpha val="35000"/>
              </a:srgbClr>
            </a:solidFill>
            <a:ln w="5200"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3EA752F7-BDD7-481B-88FB-EED76CACB09A}"/>
                </a:ext>
              </a:extLst>
            </p:cNvPr>
            <p:cNvSpPr/>
            <p:nvPr/>
          </p:nvSpPr>
          <p:spPr>
            <a:xfrm flipH="1">
              <a:off x="11688942" y="3929490"/>
              <a:ext cx="193073" cy="207337"/>
            </a:xfrm>
            <a:custGeom>
              <a:avLst/>
              <a:gdLst>
                <a:gd name="connsiteX0" fmla="*/ 372807 w 390997"/>
                <a:gd name="connsiteY0" fmla="*/ 419389 h 419882"/>
                <a:gd name="connsiteX1" fmla="*/ 8293 w 390997"/>
                <a:gd name="connsiteY1" fmla="*/ 224415 h 419882"/>
                <a:gd name="connsiteX2" fmla="*/ 7667 w 390997"/>
                <a:gd name="connsiteY2" fmla="*/ 203322 h 419882"/>
                <a:gd name="connsiteX3" fmla="*/ 363683 w 390997"/>
                <a:gd name="connsiteY3" fmla="*/ 4545 h 419882"/>
                <a:gd name="connsiteX4" fmla="*/ 386830 w 390997"/>
                <a:gd name="connsiteY4" fmla="*/ 17191 h 419882"/>
                <a:gd name="connsiteX5" fmla="*/ 390480 w 390997"/>
                <a:gd name="connsiteY5" fmla="*/ 406348 h 419882"/>
                <a:gd name="connsiteX6" fmla="*/ 372807 w 390997"/>
                <a:gd name="connsiteY6" fmla="*/ 419389 h 419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0997" h="419882">
                  <a:moveTo>
                    <a:pt x="372807" y="419389"/>
                  </a:moveTo>
                  <a:lnTo>
                    <a:pt x="8293" y="224415"/>
                  </a:lnTo>
                  <a:cubicBezTo>
                    <a:pt x="-101" y="220908"/>
                    <a:pt x="473" y="208312"/>
                    <a:pt x="7667" y="203322"/>
                  </a:cubicBezTo>
                  <a:lnTo>
                    <a:pt x="363683" y="4545"/>
                  </a:lnTo>
                  <a:cubicBezTo>
                    <a:pt x="377342" y="-1481"/>
                    <a:pt x="385579" y="3508"/>
                    <a:pt x="386830" y="17191"/>
                  </a:cubicBezTo>
                  <a:lnTo>
                    <a:pt x="390480" y="406348"/>
                  </a:lnTo>
                  <a:cubicBezTo>
                    <a:pt x="391522" y="414498"/>
                    <a:pt x="380835" y="422649"/>
                    <a:pt x="372807" y="419389"/>
                  </a:cubicBezTo>
                  <a:close/>
                </a:path>
              </a:pathLst>
            </a:custGeom>
            <a:solidFill>
              <a:srgbClr val="F79520">
                <a:alpha val="50000"/>
              </a:srgbClr>
            </a:solidFill>
            <a:ln w="5200"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id="{03BA730E-3F03-441A-8E50-9F5F275E9324}"/>
                </a:ext>
              </a:extLst>
            </p:cNvPr>
            <p:cNvSpPr/>
            <p:nvPr/>
          </p:nvSpPr>
          <p:spPr>
            <a:xfrm flipH="1">
              <a:off x="11688942" y="3624778"/>
              <a:ext cx="193073" cy="207337"/>
            </a:xfrm>
            <a:custGeom>
              <a:avLst/>
              <a:gdLst>
                <a:gd name="connsiteX0" fmla="*/ 372807 w 390997"/>
                <a:gd name="connsiteY0" fmla="*/ 419389 h 419882"/>
                <a:gd name="connsiteX1" fmla="*/ 8293 w 390997"/>
                <a:gd name="connsiteY1" fmla="*/ 224415 h 419882"/>
                <a:gd name="connsiteX2" fmla="*/ 7667 w 390997"/>
                <a:gd name="connsiteY2" fmla="*/ 203322 h 419882"/>
                <a:gd name="connsiteX3" fmla="*/ 363683 w 390997"/>
                <a:gd name="connsiteY3" fmla="*/ 4545 h 419882"/>
                <a:gd name="connsiteX4" fmla="*/ 386830 w 390997"/>
                <a:gd name="connsiteY4" fmla="*/ 17191 h 419882"/>
                <a:gd name="connsiteX5" fmla="*/ 390480 w 390997"/>
                <a:gd name="connsiteY5" fmla="*/ 406348 h 419882"/>
                <a:gd name="connsiteX6" fmla="*/ 372807 w 390997"/>
                <a:gd name="connsiteY6" fmla="*/ 419389 h 419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0997" h="419882">
                  <a:moveTo>
                    <a:pt x="372807" y="419389"/>
                  </a:moveTo>
                  <a:lnTo>
                    <a:pt x="8293" y="224415"/>
                  </a:lnTo>
                  <a:cubicBezTo>
                    <a:pt x="-101" y="220908"/>
                    <a:pt x="473" y="208312"/>
                    <a:pt x="7667" y="203322"/>
                  </a:cubicBezTo>
                  <a:lnTo>
                    <a:pt x="363683" y="4545"/>
                  </a:lnTo>
                  <a:cubicBezTo>
                    <a:pt x="377342" y="-1481"/>
                    <a:pt x="385579" y="3508"/>
                    <a:pt x="386830" y="17191"/>
                  </a:cubicBezTo>
                  <a:lnTo>
                    <a:pt x="390480" y="406348"/>
                  </a:lnTo>
                  <a:cubicBezTo>
                    <a:pt x="391522" y="414498"/>
                    <a:pt x="380835" y="422649"/>
                    <a:pt x="372807" y="419389"/>
                  </a:cubicBezTo>
                  <a:close/>
                </a:path>
              </a:pathLst>
            </a:custGeom>
            <a:solidFill>
              <a:srgbClr val="EE202E">
                <a:alpha val="50000"/>
              </a:srgbClr>
            </a:solidFill>
            <a:ln w="5200"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B02FD727-AF0F-4FCB-8240-FC97DB9DA6F2}"/>
                </a:ext>
              </a:extLst>
            </p:cNvPr>
            <p:cNvSpPr/>
            <p:nvPr/>
          </p:nvSpPr>
          <p:spPr>
            <a:xfrm flipH="1">
              <a:off x="11711336" y="4076320"/>
              <a:ext cx="190499" cy="207337"/>
            </a:xfrm>
            <a:custGeom>
              <a:avLst/>
              <a:gdLst>
                <a:gd name="connsiteX0" fmla="*/ 3908 w 385784"/>
                <a:gd name="connsiteY0" fmla="*/ 410671 h 419882"/>
                <a:gd name="connsiteX1" fmla="*/ 2187 w 385784"/>
                <a:gd name="connsiteY1" fmla="*/ 14006 h 419882"/>
                <a:gd name="connsiteX2" fmla="*/ 21268 w 385784"/>
                <a:gd name="connsiteY2" fmla="*/ 3040 h 419882"/>
                <a:gd name="connsiteX3" fmla="*/ 379786 w 385784"/>
                <a:gd name="connsiteY3" fmla="*/ 197717 h 419882"/>
                <a:gd name="connsiteX4" fmla="*/ 379682 w 385784"/>
                <a:gd name="connsiteY4" fmla="*/ 223009 h 419882"/>
                <a:gd name="connsiteX5" fmla="*/ 24709 w 385784"/>
                <a:gd name="connsiteY5" fmla="*/ 418723 h 419882"/>
                <a:gd name="connsiteX6" fmla="*/ 3908 w 385784"/>
                <a:gd name="connsiteY6" fmla="*/ 410671 h 419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784" h="419882">
                  <a:moveTo>
                    <a:pt x="3908" y="410671"/>
                  </a:moveTo>
                  <a:lnTo>
                    <a:pt x="2187" y="14006"/>
                  </a:lnTo>
                  <a:cubicBezTo>
                    <a:pt x="1249" y="5362"/>
                    <a:pt x="13083" y="-418"/>
                    <a:pt x="21268" y="3040"/>
                  </a:cubicBezTo>
                  <a:lnTo>
                    <a:pt x="379786" y="197717"/>
                  </a:lnTo>
                  <a:cubicBezTo>
                    <a:pt x="392090" y="205967"/>
                    <a:pt x="391568" y="215204"/>
                    <a:pt x="379682" y="223009"/>
                  </a:cubicBezTo>
                  <a:lnTo>
                    <a:pt x="24709" y="418723"/>
                  </a:lnTo>
                  <a:cubicBezTo>
                    <a:pt x="17671" y="423663"/>
                    <a:pt x="4898" y="418921"/>
                    <a:pt x="3908" y="410671"/>
                  </a:cubicBezTo>
                  <a:close/>
                </a:path>
              </a:pathLst>
            </a:custGeom>
            <a:solidFill>
              <a:srgbClr val="F79520">
                <a:alpha val="35000"/>
              </a:srgbClr>
            </a:solidFill>
            <a:ln w="5200"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F3F93BD7-ADF0-4026-AD59-D596452D3FD5}"/>
                </a:ext>
              </a:extLst>
            </p:cNvPr>
            <p:cNvSpPr/>
            <p:nvPr/>
          </p:nvSpPr>
          <p:spPr>
            <a:xfrm flipH="1">
              <a:off x="11712880" y="3769292"/>
              <a:ext cx="190499" cy="207337"/>
            </a:xfrm>
            <a:custGeom>
              <a:avLst/>
              <a:gdLst>
                <a:gd name="connsiteX0" fmla="*/ 3908 w 385784"/>
                <a:gd name="connsiteY0" fmla="*/ 410672 h 419882"/>
                <a:gd name="connsiteX1" fmla="*/ 2187 w 385784"/>
                <a:gd name="connsiteY1" fmla="*/ 14006 h 419882"/>
                <a:gd name="connsiteX2" fmla="*/ 21268 w 385784"/>
                <a:gd name="connsiteY2" fmla="*/ 3040 h 419882"/>
                <a:gd name="connsiteX3" fmla="*/ 379838 w 385784"/>
                <a:gd name="connsiteY3" fmla="*/ 197668 h 419882"/>
                <a:gd name="connsiteX4" fmla="*/ 379734 w 385784"/>
                <a:gd name="connsiteY4" fmla="*/ 222959 h 419882"/>
                <a:gd name="connsiteX5" fmla="*/ 24709 w 385784"/>
                <a:gd name="connsiteY5" fmla="*/ 418674 h 419882"/>
                <a:gd name="connsiteX6" fmla="*/ 3908 w 385784"/>
                <a:gd name="connsiteY6" fmla="*/ 410672 h 419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784" h="419882">
                  <a:moveTo>
                    <a:pt x="3908" y="410672"/>
                  </a:moveTo>
                  <a:lnTo>
                    <a:pt x="2187" y="14006"/>
                  </a:lnTo>
                  <a:cubicBezTo>
                    <a:pt x="1249" y="5362"/>
                    <a:pt x="13083" y="-418"/>
                    <a:pt x="21268" y="3040"/>
                  </a:cubicBezTo>
                  <a:lnTo>
                    <a:pt x="379838" y="197668"/>
                  </a:lnTo>
                  <a:cubicBezTo>
                    <a:pt x="392142" y="205917"/>
                    <a:pt x="391621" y="215155"/>
                    <a:pt x="379734" y="222959"/>
                  </a:cubicBezTo>
                  <a:lnTo>
                    <a:pt x="24709" y="418674"/>
                  </a:lnTo>
                  <a:cubicBezTo>
                    <a:pt x="17671" y="423663"/>
                    <a:pt x="4898" y="418921"/>
                    <a:pt x="3908" y="410672"/>
                  </a:cubicBezTo>
                  <a:close/>
                </a:path>
              </a:pathLst>
            </a:custGeom>
            <a:solidFill>
              <a:srgbClr val="EE202E">
                <a:alpha val="35000"/>
              </a:srgbClr>
            </a:solidFill>
            <a:ln w="5200"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47AA9EB7-491B-489E-9816-6F332EBD0303}"/>
                </a:ext>
              </a:extLst>
            </p:cNvPr>
            <p:cNvSpPr/>
            <p:nvPr/>
          </p:nvSpPr>
          <p:spPr>
            <a:xfrm flipH="1">
              <a:off x="11451356" y="5779376"/>
              <a:ext cx="193073" cy="207337"/>
            </a:xfrm>
            <a:custGeom>
              <a:avLst/>
              <a:gdLst>
                <a:gd name="connsiteX0" fmla="*/ 21372 w 390997"/>
                <a:gd name="connsiteY0" fmla="*/ 2759 h 419882"/>
                <a:gd name="connsiteX1" fmla="*/ 385886 w 390997"/>
                <a:gd name="connsiteY1" fmla="*/ 197732 h 419882"/>
                <a:gd name="connsiteX2" fmla="*/ 386511 w 390997"/>
                <a:gd name="connsiteY2" fmla="*/ 218825 h 419882"/>
                <a:gd name="connsiteX3" fmla="*/ 30495 w 390997"/>
                <a:gd name="connsiteY3" fmla="*/ 417602 h 419882"/>
                <a:gd name="connsiteX4" fmla="*/ 2135 w 390997"/>
                <a:gd name="connsiteY4" fmla="*/ 404957 h 419882"/>
                <a:gd name="connsiteX5" fmla="*/ 3699 w 390997"/>
                <a:gd name="connsiteY5" fmla="*/ 15800 h 419882"/>
                <a:gd name="connsiteX6" fmla="*/ 21372 w 390997"/>
                <a:gd name="connsiteY6" fmla="*/ 2759 h 419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0997" h="419882">
                  <a:moveTo>
                    <a:pt x="21372" y="2759"/>
                  </a:moveTo>
                  <a:lnTo>
                    <a:pt x="385886" y="197732"/>
                  </a:lnTo>
                  <a:cubicBezTo>
                    <a:pt x="394279" y="201240"/>
                    <a:pt x="393705" y="213836"/>
                    <a:pt x="386511" y="218825"/>
                  </a:cubicBezTo>
                  <a:lnTo>
                    <a:pt x="30495" y="417602"/>
                  </a:lnTo>
                  <a:cubicBezTo>
                    <a:pt x="16836" y="423629"/>
                    <a:pt x="3386" y="418640"/>
                    <a:pt x="2135" y="404957"/>
                  </a:cubicBezTo>
                  <a:lnTo>
                    <a:pt x="3699" y="15800"/>
                  </a:lnTo>
                  <a:cubicBezTo>
                    <a:pt x="2656" y="7649"/>
                    <a:pt x="13343" y="-501"/>
                    <a:pt x="21372" y="2759"/>
                  </a:cubicBezTo>
                  <a:close/>
                </a:path>
              </a:pathLst>
            </a:custGeom>
            <a:solidFill>
              <a:srgbClr val="E9C9D9">
                <a:alpha val="70000"/>
              </a:srgbClr>
            </a:solidFill>
            <a:ln w="5200"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61F6D133-9547-4CB4-B7A5-EA79A5C6F056}"/>
                </a:ext>
              </a:extLst>
            </p:cNvPr>
            <p:cNvSpPr/>
            <p:nvPr/>
          </p:nvSpPr>
          <p:spPr>
            <a:xfrm flipH="1">
              <a:off x="11429990" y="5629821"/>
              <a:ext cx="190499" cy="207337"/>
            </a:xfrm>
            <a:custGeom>
              <a:avLst/>
              <a:gdLst>
                <a:gd name="connsiteX0" fmla="*/ 387086 w 385784"/>
                <a:gd name="connsiteY0" fmla="*/ 12055 h 419882"/>
                <a:gd name="connsiteX1" fmla="*/ 388806 w 385784"/>
                <a:gd name="connsiteY1" fmla="*/ 408721 h 419882"/>
                <a:gd name="connsiteX2" fmla="*/ 369726 w 385784"/>
                <a:gd name="connsiteY2" fmla="*/ 419687 h 419882"/>
                <a:gd name="connsiteX3" fmla="*/ 11155 w 385784"/>
                <a:gd name="connsiteY3" fmla="*/ 225059 h 419882"/>
                <a:gd name="connsiteX4" fmla="*/ 11259 w 385784"/>
                <a:gd name="connsiteY4" fmla="*/ 199768 h 419882"/>
                <a:gd name="connsiteX5" fmla="*/ 366233 w 385784"/>
                <a:gd name="connsiteY5" fmla="*/ 4053 h 419882"/>
                <a:gd name="connsiteX6" fmla="*/ 387086 w 385784"/>
                <a:gd name="connsiteY6" fmla="*/ 12055 h 419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784" h="419882">
                  <a:moveTo>
                    <a:pt x="387086" y="12055"/>
                  </a:moveTo>
                  <a:lnTo>
                    <a:pt x="388806" y="408721"/>
                  </a:lnTo>
                  <a:cubicBezTo>
                    <a:pt x="389745" y="417366"/>
                    <a:pt x="377911" y="423145"/>
                    <a:pt x="369726" y="419687"/>
                  </a:cubicBezTo>
                  <a:lnTo>
                    <a:pt x="11155" y="225059"/>
                  </a:lnTo>
                  <a:cubicBezTo>
                    <a:pt x="-1148" y="216810"/>
                    <a:pt x="-627" y="207573"/>
                    <a:pt x="11259" y="199768"/>
                  </a:cubicBezTo>
                  <a:lnTo>
                    <a:pt x="366233" y="4053"/>
                  </a:lnTo>
                  <a:cubicBezTo>
                    <a:pt x="373323" y="-936"/>
                    <a:pt x="386148" y="3856"/>
                    <a:pt x="387086" y="12055"/>
                  </a:cubicBezTo>
                  <a:close/>
                </a:path>
              </a:pathLst>
            </a:custGeom>
            <a:solidFill>
              <a:srgbClr val="E9C9D9"/>
            </a:solidFill>
            <a:ln w="5200"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696E5926-9904-4ED3-9EAF-AFFFEEA9B3EE}"/>
                </a:ext>
              </a:extLst>
            </p:cNvPr>
            <p:cNvSpPr/>
            <p:nvPr/>
          </p:nvSpPr>
          <p:spPr>
            <a:xfrm flipH="1">
              <a:off x="11691413" y="5779690"/>
              <a:ext cx="193073" cy="207337"/>
            </a:xfrm>
            <a:custGeom>
              <a:avLst/>
              <a:gdLst>
                <a:gd name="connsiteX0" fmla="*/ 372807 w 390997"/>
                <a:gd name="connsiteY0" fmla="*/ 419438 h 419882"/>
                <a:gd name="connsiteX1" fmla="*/ 8293 w 390997"/>
                <a:gd name="connsiteY1" fmla="*/ 224415 h 419882"/>
                <a:gd name="connsiteX2" fmla="*/ 7667 w 390997"/>
                <a:gd name="connsiteY2" fmla="*/ 203322 h 419882"/>
                <a:gd name="connsiteX3" fmla="*/ 363683 w 390997"/>
                <a:gd name="connsiteY3" fmla="*/ 4545 h 419882"/>
                <a:gd name="connsiteX4" fmla="*/ 392044 w 390997"/>
                <a:gd name="connsiteY4" fmla="*/ 17191 h 419882"/>
                <a:gd name="connsiteX5" fmla="*/ 390480 w 390997"/>
                <a:gd name="connsiteY5" fmla="*/ 406348 h 419882"/>
                <a:gd name="connsiteX6" fmla="*/ 372807 w 390997"/>
                <a:gd name="connsiteY6" fmla="*/ 419438 h 419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0997" h="419882">
                  <a:moveTo>
                    <a:pt x="372807" y="419438"/>
                  </a:moveTo>
                  <a:lnTo>
                    <a:pt x="8293" y="224415"/>
                  </a:lnTo>
                  <a:cubicBezTo>
                    <a:pt x="-101" y="220908"/>
                    <a:pt x="473" y="208312"/>
                    <a:pt x="7667" y="203322"/>
                  </a:cubicBezTo>
                  <a:lnTo>
                    <a:pt x="363683" y="4545"/>
                  </a:lnTo>
                  <a:cubicBezTo>
                    <a:pt x="377342" y="-1481"/>
                    <a:pt x="390792" y="3508"/>
                    <a:pt x="392044" y="17191"/>
                  </a:cubicBezTo>
                  <a:lnTo>
                    <a:pt x="390480" y="406348"/>
                  </a:lnTo>
                  <a:cubicBezTo>
                    <a:pt x="391522" y="414498"/>
                    <a:pt x="380835" y="422698"/>
                    <a:pt x="372807" y="419438"/>
                  </a:cubicBezTo>
                  <a:close/>
                </a:path>
              </a:pathLst>
            </a:custGeom>
            <a:solidFill>
              <a:srgbClr val="E9C9D9">
                <a:alpha val="50000"/>
              </a:srgbClr>
            </a:solidFill>
            <a:ln w="5200"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66267AAF-1302-440F-9EA2-F1448A75D7E2}"/>
                </a:ext>
              </a:extLst>
            </p:cNvPr>
            <p:cNvSpPr/>
            <p:nvPr/>
          </p:nvSpPr>
          <p:spPr>
            <a:xfrm flipH="1">
              <a:off x="11711207" y="5928983"/>
              <a:ext cx="190499" cy="207337"/>
            </a:xfrm>
            <a:custGeom>
              <a:avLst/>
              <a:gdLst>
                <a:gd name="connsiteX0" fmla="*/ 3908 w 385784"/>
                <a:gd name="connsiteY0" fmla="*/ 410672 h 419882"/>
                <a:gd name="connsiteX1" fmla="*/ 2187 w 385784"/>
                <a:gd name="connsiteY1" fmla="*/ 14006 h 419882"/>
                <a:gd name="connsiteX2" fmla="*/ 21268 w 385784"/>
                <a:gd name="connsiteY2" fmla="*/ 3040 h 419882"/>
                <a:gd name="connsiteX3" fmla="*/ 379838 w 385784"/>
                <a:gd name="connsiteY3" fmla="*/ 197668 h 419882"/>
                <a:gd name="connsiteX4" fmla="*/ 379734 w 385784"/>
                <a:gd name="connsiteY4" fmla="*/ 222960 h 419882"/>
                <a:gd name="connsiteX5" fmla="*/ 24761 w 385784"/>
                <a:gd name="connsiteY5" fmla="*/ 418674 h 419882"/>
                <a:gd name="connsiteX6" fmla="*/ 3908 w 385784"/>
                <a:gd name="connsiteY6" fmla="*/ 410672 h 419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784" h="419882">
                  <a:moveTo>
                    <a:pt x="3908" y="410672"/>
                  </a:moveTo>
                  <a:lnTo>
                    <a:pt x="2187" y="14006"/>
                  </a:lnTo>
                  <a:cubicBezTo>
                    <a:pt x="1249" y="5362"/>
                    <a:pt x="13083" y="-418"/>
                    <a:pt x="21268" y="3040"/>
                  </a:cubicBezTo>
                  <a:lnTo>
                    <a:pt x="379838" y="197668"/>
                  </a:lnTo>
                  <a:cubicBezTo>
                    <a:pt x="392142" y="205917"/>
                    <a:pt x="391621" y="215155"/>
                    <a:pt x="379734" y="222960"/>
                  </a:cubicBezTo>
                  <a:lnTo>
                    <a:pt x="24761" y="418674"/>
                  </a:lnTo>
                  <a:cubicBezTo>
                    <a:pt x="17671" y="423663"/>
                    <a:pt x="4898" y="418872"/>
                    <a:pt x="3908" y="410672"/>
                  </a:cubicBezTo>
                  <a:close/>
                </a:path>
              </a:pathLst>
            </a:custGeom>
            <a:solidFill>
              <a:srgbClr val="E9C9D9">
                <a:alpha val="35000"/>
              </a:srgbClr>
            </a:solidFill>
            <a:ln w="5200"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87DF9738-CE6D-4DC9-B326-BD26E022B0F8}"/>
                </a:ext>
              </a:extLst>
            </p:cNvPr>
            <p:cNvSpPr/>
            <p:nvPr/>
          </p:nvSpPr>
          <p:spPr>
            <a:xfrm flipH="1">
              <a:off x="11709302" y="5619515"/>
              <a:ext cx="193073" cy="207337"/>
            </a:xfrm>
            <a:custGeom>
              <a:avLst/>
              <a:gdLst>
                <a:gd name="connsiteX0" fmla="*/ 2135 w 390997"/>
                <a:gd name="connsiteY0" fmla="*/ 410672 h 419882"/>
                <a:gd name="connsiteX1" fmla="*/ 5628 w 390997"/>
                <a:gd name="connsiteY1" fmla="*/ 14006 h 419882"/>
                <a:gd name="connsiteX2" fmla="*/ 24708 w 390997"/>
                <a:gd name="connsiteY2" fmla="*/ 3040 h 419882"/>
                <a:gd name="connsiteX3" fmla="*/ 383279 w 390997"/>
                <a:gd name="connsiteY3" fmla="*/ 197668 h 419882"/>
                <a:gd name="connsiteX4" fmla="*/ 383175 w 390997"/>
                <a:gd name="connsiteY4" fmla="*/ 222960 h 419882"/>
                <a:gd name="connsiteX5" fmla="*/ 28097 w 390997"/>
                <a:gd name="connsiteY5" fmla="*/ 418674 h 419882"/>
                <a:gd name="connsiteX6" fmla="*/ 2135 w 390997"/>
                <a:gd name="connsiteY6" fmla="*/ 410672 h 419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0997" h="419882">
                  <a:moveTo>
                    <a:pt x="2135" y="410672"/>
                  </a:moveTo>
                  <a:lnTo>
                    <a:pt x="5628" y="14006"/>
                  </a:lnTo>
                  <a:cubicBezTo>
                    <a:pt x="4689" y="5362"/>
                    <a:pt x="16523" y="-418"/>
                    <a:pt x="24708" y="3040"/>
                  </a:cubicBezTo>
                  <a:lnTo>
                    <a:pt x="383279" y="197668"/>
                  </a:lnTo>
                  <a:cubicBezTo>
                    <a:pt x="395582" y="205917"/>
                    <a:pt x="395061" y="215155"/>
                    <a:pt x="383175" y="222960"/>
                  </a:cubicBezTo>
                  <a:lnTo>
                    <a:pt x="28097" y="418674"/>
                  </a:lnTo>
                  <a:cubicBezTo>
                    <a:pt x="21111" y="423663"/>
                    <a:pt x="3125" y="418872"/>
                    <a:pt x="2135" y="410672"/>
                  </a:cubicBezTo>
                  <a:close/>
                </a:path>
              </a:pathLst>
            </a:custGeom>
            <a:solidFill>
              <a:srgbClr val="41C4E0">
                <a:alpha val="35000"/>
              </a:srgbClr>
            </a:solidFill>
            <a:ln w="5200"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8E230EF3-1E89-4E75-BFBE-B498C1900062}"/>
                </a:ext>
              </a:extLst>
            </p:cNvPr>
            <p:cNvSpPr/>
            <p:nvPr/>
          </p:nvSpPr>
          <p:spPr>
            <a:xfrm flipH="1">
              <a:off x="11944744" y="1314828"/>
              <a:ext cx="195648" cy="209776"/>
            </a:xfrm>
            <a:custGeom>
              <a:avLst/>
              <a:gdLst>
                <a:gd name="connsiteX0" fmla="*/ 374582 w 396210"/>
                <a:gd name="connsiteY0" fmla="*/ 421071 h 424822"/>
                <a:gd name="connsiteX1" fmla="*/ 10068 w 396210"/>
                <a:gd name="connsiteY1" fmla="*/ 226097 h 424822"/>
                <a:gd name="connsiteX2" fmla="*/ 9443 w 396210"/>
                <a:gd name="connsiteY2" fmla="*/ 205005 h 424822"/>
                <a:gd name="connsiteX3" fmla="*/ 365459 w 396210"/>
                <a:gd name="connsiteY3" fmla="*/ 6227 h 424822"/>
                <a:gd name="connsiteX4" fmla="*/ 388606 w 396210"/>
                <a:gd name="connsiteY4" fmla="*/ 18873 h 424822"/>
                <a:gd name="connsiteX5" fmla="*/ 392255 w 396210"/>
                <a:gd name="connsiteY5" fmla="*/ 408030 h 424822"/>
                <a:gd name="connsiteX6" fmla="*/ 374582 w 396210"/>
                <a:gd name="connsiteY6" fmla="*/ 421071 h 424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210" h="424822">
                  <a:moveTo>
                    <a:pt x="374582" y="421071"/>
                  </a:moveTo>
                  <a:lnTo>
                    <a:pt x="10068" y="226097"/>
                  </a:lnTo>
                  <a:cubicBezTo>
                    <a:pt x="1675" y="222590"/>
                    <a:pt x="2248" y="209994"/>
                    <a:pt x="9443" y="205005"/>
                  </a:cubicBezTo>
                  <a:lnTo>
                    <a:pt x="365459" y="6227"/>
                  </a:lnTo>
                  <a:cubicBezTo>
                    <a:pt x="379118" y="201"/>
                    <a:pt x="387355" y="5190"/>
                    <a:pt x="388606" y="18873"/>
                  </a:cubicBezTo>
                  <a:lnTo>
                    <a:pt x="392255" y="408030"/>
                  </a:lnTo>
                  <a:cubicBezTo>
                    <a:pt x="393298" y="416181"/>
                    <a:pt x="382558" y="424331"/>
                    <a:pt x="374582" y="421071"/>
                  </a:cubicBezTo>
                  <a:close/>
                </a:path>
              </a:pathLst>
            </a:custGeom>
            <a:solidFill>
              <a:srgbClr val="EE202E">
                <a:alpha val="25000"/>
              </a:srgbClr>
            </a:solidFill>
            <a:ln w="9525"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84E86DAC-66A9-4A2B-A1E2-195ED20D61CD}"/>
                </a:ext>
              </a:extLst>
            </p:cNvPr>
            <p:cNvSpPr/>
            <p:nvPr/>
          </p:nvSpPr>
          <p:spPr>
            <a:xfrm flipH="1">
              <a:off x="11969712" y="1464098"/>
              <a:ext cx="193073" cy="209776"/>
            </a:xfrm>
            <a:custGeom>
              <a:avLst/>
              <a:gdLst>
                <a:gd name="connsiteX0" fmla="*/ 5683 w 390997"/>
                <a:gd name="connsiteY0" fmla="*/ 412354 h 424822"/>
                <a:gd name="connsiteX1" fmla="*/ 3963 w 390997"/>
                <a:gd name="connsiteY1" fmla="*/ 15688 h 424822"/>
                <a:gd name="connsiteX2" fmla="*/ 23043 w 390997"/>
                <a:gd name="connsiteY2" fmla="*/ 4722 h 424822"/>
                <a:gd name="connsiteX3" fmla="*/ 381614 w 390997"/>
                <a:gd name="connsiteY3" fmla="*/ 199350 h 424822"/>
                <a:gd name="connsiteX4" fmla="*/ 381509 w 390997"/>
                <a:gd name="connsiteY4" fmla="*/ 224642 h 424822"/>
                <a:gd name="connsiteX5" fmla="*/ 26536 w 390997"/>
                <a:gd name="connsiteY5" fmla="*/ 420356 h 424822"/>
                <a:gd name="connsiteX6" fmla="*/ 5683 w 390997"/>
                <a:gd name="connsiteY6" fmla="*/ 412354 h 424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0997" h="424822">
                  <a:moveTo>
                    <a:pt x="5683" y="412354"/>
                  </a:moveTo>
                  <a:lnTo>
                    <a:pt x="3963" y="15688"/>
                  </a:lnTo>
                  <a:cubicBezTo>
                    <a:pt x="3024" y="7044"/>
                    <a:pt x="14858" y="1264"/>
                    <a:pt x="23043" y="4722"/>
                  </a:cubicBezTo>
                  <a:lnTo>
                    <a:pt x="381614" y="199350"/>
                  </a:lnTo>
                  <a:cubicBezTo>
                    <a:pt x="393917" y="207599"/>
                    <a:pt x="393396" y="216837"/>
                    <a:pt x="381509" y="224642"/>
                  </a:cubicBezTo>
                  <a:lnTo>
                    <a:pt x="26536" y="420356"/>
                  </a:lnTo>
                  <a:cubicBezTo>
                    <a:pt x="19446" y="425345"/>
                    <a:pt x="6673" y="420603"/>
                    <a:pt x="5683" y="412354"/>
                  </a:cubicBezTo>
                  <a:close/>
                </a:path>
              </a:pathLst>
            </a:custGeom>
            <a:solidFill>
              <a:srgbClr val="EE202E">
                <a:alpha val="15000"/>
              </a:srgbClr>
            </a:solidFill>
            <a:ln w="9525"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5CD05431-7DFF-4774-8BC7-068ED2BE6F2A}"/>
                </a:ext>
              </a:extLst>
            </p:cNvPr>
            <p:cNvSpPr/>
            <p:nvPr/>
          </p:nvSpPr>
          <p:spPr>
            <a:xfrm flipH="1">
              <a:off x="11966261" y="2686987"/>
              <a:ext cx="193073" cy="207337"/>
            </a:xfrm>
            <a:custGeom>
              <a:avLst/>
              <a:gdLst>
                <a:gd name="connsiteX0" fmla="*/ 21372 w 390997"/>
                <a:gd name="connsiteY0" fmla="*/ 2759 h 419882"/>
                <a:gd name="connsiteX1" fmla="*/ 385885 w 390997"/>
                <a:gd name="connsiteY1" fmla="*/ 197732 h 419882"/>
                <a:gd name="connsiteX2" fmla="*/ 386511 w 390997"/>
                <a:gd name="connsiteY2" fmla="*/ 218825 h 419882"/>
                <a:gd name="connsiteX3" fmla="*/ 30495 w 390997"/>
                <a:gd name="connsiteY3" fmla="*/ 417603 h 419882"/>
                <a:gd name="connsiteX4" fmla="*/ 2135 w 390997"/>
                <a:gd name="connsiteY4" fmla="*/ 404957 h 419882"/>
                <a:gd name="connsiteX5" fmla="*/ 3699 w 390997"/>
                <a:gd name="connsiteY5" fmla="*/ 15800 h 419882"/>
                <a:gd name="connsiteX6" fmla="*/ 21372 w 390997"/>
                <a:gd name="connsiteY6" fmla="*/ 2759 h 419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0997" h="419882">
                  <a:moveTo>
                    <a:pt x="21372" y="2759"/>
                  </a:moveTo>
                  <a:lnTo>
                    <a:pt x="385885" y="197732"/>
                  </a:lnTo>
                  <a:cubicBezTo>
                    <a:pt x="394279" y="201240"/>
                    <a:pt x="393705" y="213836"/>
                    <a:pt x="386511" y="218825"/>
                  </a:cubicBezTo>
                  <a:lnTo>
                    <a:pt x="30495" y="417603"/>
                  </a:lnTo>
                  <a:cubicBezTo>
                    <a:pt x="16836" y="423629"/>
                    <a:pt x="3386" y="418640"/>
                    <a:pt x="2135" y="404957"/>
                  </a:cubicBezTo>
                  <a:lnTo>
                    <a:pt x="3699" y="15800"/>
                  </a:lnTo>
                  <a:cubicBezTo>
                    <a:pt x="2656" y="7649"/>
                    <a:pt x="13343" y="-501"/>
                    <a:pt x="21372" y="2759"/>
                  </a:cubicBezTo>
                  <a:close/>
                </a:path>
              </a:pathLst>
            </a:custGeom>
            <a:solidFill>
              <a:srgbClr val="3B549A">
                <a:alpha val="15000"/>
              </a:srgbClr>
            </a:solidFill>
            <a:ln w="5200"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888F6DC5-CE93-4464-9CC3-C4CCC736DF8A}"/>
                </a:ext>
              </a:extLst>
            </p:cNvPr>
            <p:cNvSpPr/>
            <p:nvPr/>
          </p:nvSpPr>
          <p:spPr>
            <a:xfrm flipH="1">
              <a:off x="11947443" y="2537418"/>
              <a:ext cx="190499" cy="207337"/>
            </a:xfrm>
            <a:custGeom>
              <a:avLst/>
              <a:gdLst>
                <a:gd name="connsiteX0" fmla="*/ 387086 w 385784"/>
                <a:gd name="connsiteY0" fmla="*/ 12034 h 419882"/>
                <a:gd name="connsiteX1" fmla="*/ 388806 w 385784"/>
                <a:gd name="connsiteY1" fmla="*/ 408699 h 419882"/>
                <a:gd name="connsiteX2" fmla="*/ 369726 w 385784"/>
                <a:gd name="connsiteY2" fmla="*/ 419666 h 419882"/>
                <a:gd name="connsiteX3" fmla="*/ 11155 w 385784"/>
                <a:gd name="connsiteY3" fmla="*/ 225038 h 419882"/>
                <a:gd name="connsiteX4" fmla="*/ 11259 w 385784"/>
                <a:gd name="connsiteY4" fmla="*/ 199746 h 419882"/>
                <a:gd name="connsiteX5" fmla="*/ 366233 w 385784"/>
                <a:gd name="connsiteY5" fmla="*/ 4032 h 419882"/>
                <a:gd name="connsiteX6" fmla="*/ 387086 w 385784"/>
                <a:gd name="connsiteY6" fmla="*/ 12034 h 419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784" h="419882">
                  <a:moveTo>
                    <a:pt x="387086" y="12034"/>
                  </a:moveTo>
                  <a:lnTo>
                    <a:pt x="388806" y="408699"/>
                  </a:lnTo>
                  <a:cubicBezTo>
                    <a:pt x="389745" y="417344"/>
                    <a:pt x="377911" y="423123"/>
                    <a:pt x="369726" y="419666"/>
                  </a:cubicBezTo>
                  <a:lnTo>
                    <a:pt x="11155" y="225038"/>
                  </a:lnTo>
                  <a:cubicBezTo>
                    <a:pt x="-1148" y="216788"/>
                    <a:pt x="-627" y="207551"/>
                    <a:pt x="11259" y="199746"/>
                  </a:cubicBezTo>
                  <a:lnTo>
                    <a:pt x="366233" y="4032"/>
                  </a:lnTo>
                  <a:cubicBezTo>
                    <a:pt x="373323" y="-908"/>
                    <a:pt x="386096" y="3834"/>
                    <a:pt x="387086" y="12034"/>
                  </a:cubicBezTo>
                  <a:close/>
                </a:path>
              </a:pathLst>
            </a:custGeom>
            <a:solidFill>
              <a:srgbClr val="3B549A">
                <a:alpha val="25000"/>
              </a:srgbClr>
            </a:solidFill>
            <a:ln w="5200" cap="flat">
              <a:noFill/>
              <a:prstDash val="solid"/>
              <a:miter/>
            </a:ln>
          </p:spPr>
          <p:txBody>
            <a:bodyPr rtlCol="0" anchor="ctr"/>
            <a:lstStyle/>
            <a:p>
              <a:endParaRPr lang="en-US"/>
            </a:p>
          </p:txBody>
        </p:sp>
        <p:sp>
          <p:nvSpPr>
            <p:cNvPr id="78" name="Freeform: Shape 77">
              <a:extLst>
                <a:ext uri="{FF2B5EF4-FFF2-40B4-BE49-F238E27FC236}">
                  <a16:creationId xmlns:a16="http://schemas.microsoft.com/office/drawing/2014/main" id="{AAE39316-3591-4306-A171-7F00C04E40E2}"/>
                </a:ext>
              </a:extLst>
            </p:cNvPr>
            <p:cNvSpPr/>
            <p:nvPr/>
          </p:nvSpPr>
          <p:spPr>
            <a:xfrm flipH="1">
              <a:off x="11945899" y="2846896"/>
              <a:ext cx="193073" cy="207337"/>
            </a:xfrm>
            <a:custGeom>
              <a:avLst/>
              <a:gdLst>
                <a:gd name="connsiteX0" fmla="*/ 392299 w 390997"/>
                <a:gd name="connsiteY0" fmla="*/ 12064 h 419882"/>
                <a:gd name="connsiteX1" fmla="*/ 388806 w 390997"/>
                <a:gd name="connsiteY1" fmla="*/ 408729 h 419882"/>
                <a:gd name="connsiteX2" fmla="*/ 369726 w 390997"/>
                <a:gd name="connsiteY2" fmla="*/ 419696 h 419882"/>
                <a:gd name="connsiteX3" fmla="*/ 11155 w 390997"/>
                <a:gd name="connsiteY3" fmla="*/ 225068 h 419882"/>
                <a:gd name="connsiteX4" fmla="*/ 11259 w 390997"/>
                <a:gd name="connsiteY4" fmla="*/ 199776 h 419882"/>
                <a:gd name="connsiteX5" fmla="*/ 366233 w 390997"/>
                <a:gd name="connsiteY5" fmla="*/ 4061 h 419882"/>
                <a:gd name="connsiteX6" fmla="*/ 392299 w 390997"/>
                <a:gd name="connsiteY6" fmla="*/ 12064 h 419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0997" h="419882">
                  <a:moveTo>
                    <a:pt x="392299" y="12064"/>
                  </a:moveTo>
                  <a:lnTo>
                    <a:pt x="388806" y="408729"/>
                  </a:lnTo>
                  <a:cubicBezTo>
                    <a:pt x="389745" y="417374"/>
                    <a:pt x="377911" y="423154"/>
                    <a:pt x="369726" y="419696"/>
                  </a:cubicBezTo>
                  <a:lnTo>
                    <a:pt x="11155" y="225068"/>
                  </a:lnTo>
                  <a:cubicBezTo>
                    <a:pt x="-1148" y="216818"/>
                    <a:pt x="-627" y="207581"/>
                    <a:pt x="11259" y="199776"/>
                  </a:cubicBezTo>
                  <a:lnTo>
                    <a:pt x="366233" y="4061"/>
                  </a:lnTo>
                  <a:cubicBezTo>
                    <a:pt x="373323" y="-928"/>
                    <a:pt x="391309" y="3815"/>
                    <a:pt x="392299" y="12064"/>
                  </a:cubicBezTo>
                  <a:close/>
                </a:path>
              </a:pathLst>
            </a:custGeom>
            <a:solidFill>
              <a:srgbClr val="92278D">
                <a:alpha val="25000"/>
              </a:srgbClr>
            </a:solidFill>
            <a:ln w="5200" cap="flat">
              <a:no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id="{11C6A06B-B275-43FD-B148-9221F03D035F}"/>
                </a:ext>
              </a:extLst>
            </p:cNvPr>
            <p:cNvSpPr/>
            <p:nvPr/>
          </p:nvSpPr>
          <p:spPr>
            <a:xfrm flipH="1">
              <a:off x="11968630" y="1769486"/>
              <a:ext cx="193073" cy="207337"/>
            </a:xfrm>
            <a:custGeom>
              <a:avLst/>
              <a:gdLst>
                <a:gd name="connsiteX0" fmla="*/ 21372 w 390997"/>
                <a:gd name="connsiteY0" fmla="*/ 2759 h 419882"/>
                <a:gd name="connsiteX1" fmla="*/ 385885 w 390997"/>
                <a:gd name="connsiteY1" fmla="*/ 197732 h 419882"/>
                <a:gd name="connsiteX2" fmla="*/ 386511 w 390997"/>
                <a:gd name="connsiteY2" fmla="*/ 218825 h 419882"/>
                <a:gd name="connsiteX3" fmla="*/ 30495 w 390997"/>
                <a:gd name="connsiteY3" fmla="*/ 417602 h 419882"/>
                <a:gd name="connsiteX4" fmla="*/ 2135 w 390997"/>
                <a:gd name="connsiteY4" fmla="*/ 404957 h 419882"/>
                <a:gd name="connsiteX5" fmla="*/ 3699 w 390997"/>
                <a:gd name="connsiteY5" fmla="*/ 15800 h 419882"/>
                <a:gd name="connsiteX6" fmla="*/ 21372 w 390997"/>
                <a:gd name="connsiteY6" fmla="*/ 2759 h 419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0997" h="419882">
                  <a:moveTo>
                    <a:pt x="21372" y="2759"/>
                  </a:moveTo>
                  <a:lnTo>
                    <a:pt x="385885" y="197732"/>
                  </a:lnTo>
                  <a:cubicBezTo>
                    <a:pt x="394279" y="201240"/>
                    <a:pt x="393705" y="213836"/>
                    <a:pt x="386511" y="218825"/>
                  </a:cubicBezTo>
                  <a:lnTo>
                    <a:pt x="30495" y="417602"/>
                  </a:lnTo>
                  <a:cubicBezTo>
                    <a:pt x="16836" y="423629"/>
                    <a:pt x="3386" y="418640"/>
                    <a:pt x="2135" y="404957"/>
                  </a:cubicBezTo>
                  <a:lnTo>
                    <a:pt x="3699" y="15800"/>
                  </a:lnTo>
                  <a:cubicBezTo>
                    <a:pt x="2656" y="7649"/>
                    <a:pt x="13343" y="-502"/>
                    <a:pt x="21372" y="2759"/>
                  </a:cubicBezTo>
                  <a:close/>
                </a:path>
              </a:pathLst>
            </a:custGeom>
            <a:solidFill>
              <a:srgbClr val="F79520">
                <a:alpha val="15000"/>
              </a:srgbClr>
            </a:solidFill>
            <a:ln w="5200" cap="flat">
              <a:no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id="{30D736A1-3A93-429E-BEB2-2E77B8ECC38A}"/>
                </a:ext>
              </a:extLst>
            </p:cNvPr>
            <p:cNvSpPr/>
            <p:nvPr/>
          </p:nvSpPr>
          <p:spPr>
            <a:xfrm flipH="1">
              <a:off x="11948293" y="1929395"/>
              <a:ext cx="190499" cy="207337"/>
            </a:xfrm>
            <a:custGeom>
              <a:avLst/>
              <a:gdLst>
                <a:gd name="connsiteX0" fmla="*/ 387086 w 385784"/>
                <a:gd name="connsiteY0" fmla="*/ 12064 h 419882"/>
                <a:gd name="connsiteX1" fmla="*/ 388806 w 385784"/>
                <a:gd name="connsiteY1" fmla="*/ 408729 h 419882"/>
                <a:gd name="connsiteX2" fmla="*/ 369726 w 385784"/>
                <a:gd name="connsiteY2" fmla="*/ 419696 h 419882"/>
                <a:gd name="connsiteX3" fmla="*/ 11155 w 385784"/>
                <a:gd name="connsiteY3" fmla="*/ 225068 h 419882"/>
                <a:gd name="connsiteX4" fmla="*/ 11259 w 385784"/>
                <a:gd name="connsiteY4" fmla="*/ 199776 h 419882"/>
                <a:gd name="connsiteX5" fmla="*/ 366233 w 385784"/>
                <a:gd name="connsiteY5" fmla="*/ 4061 h 419882"/>
                <a:gd name="connsiteX6" fmla="*/ 387086 w 385784"/>
                <a:gd name="connsiteY6" fmla="*/ 12064 h 419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784" h="419882">
                  <a:moveTo>
                    <a:pt x="387086" y="12064"/>
                  </a:moveTo>
                  <a:lnTo>
                    <a:pt x="388806" y="408729"/>
                  </a:lnTo>
                  <a:cubicBezTo>
                    <a:pt x="389745" y="417374"/>
                    <a:pt x="377911" y="423153"/>
                    <a:pt x="369726" y="419696"/>
                  </a:cubicBezTo>
                  <a:lnTo>
                    <a:pt x="11155" y="225068"/>
                  </a:lnTo>
                  <a:cubicBezTo>
                    <a:pt x="-1148" y="216818"/>
                    <a:pt x="-627" y="207581"/>
                    <a:pt x="11259" y="199776"/>
                  </a:cubicBezTo>
                  <a:lnTo>
                    <a:pt x="366233" y="4061"/>
                  </a:lnTo>
                  <a:cubicBezTo>
                    <a:pt x="373323" y="-928"/>
                    <a:pt x="386148" y="3814"/>
                    <a:pt x="387086" y="12064"/>
                  </a:cubicBezTo>
                  <a:close/>
                </a:path>
              </a:pathLst>
            </a:custGeom>
            <a:solidFill>
              <a:srgbClr val="EBE711">
                <a:alpha val="25000"/>
              </a:srgbClr>
            </a:solidFill>
            <a:ln w="5200" cap="flat">
              <a:no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id="{D821C01F-DB98-4B99-8FA0-F0241AADEFF0}"/>
                </a:ext>
              </a:extLst>
            </p:cNvPr>
            <p:cNvSpPr/>
            <p:nvPr/>
          </p:nvSpPr>
          <p:spPr>
            <a:xfrm flipH="1">
              <a:off x="11948654" y="1627736"/>
              <a:ext cx="190499" cy="207337"/>
            </a:xfrm>
            <a:custGeom>
              <a:avLst/>
              <a:gdLst>
                <a:gd name="connsiteX0" fmla="*/ 387086 w 385784"/>
                <a:gd name="connsiteY0" fmla="*/ 12055 h 419882"/>
                <a:gd name="connsiteX1" fmla="*/ 388806 w 385784"/>
                <a:gd name="connsiteY1" fmla="*/ 408721 h 419882"/>
                <a:gd name="connsiteX2" fmla="*/ 369726 w 385784"/>
                <a:gd name="connsiteY2" fmla="*/ 419687 h 419882"/>
                <a:gd name="connsiteX3" fmla="*/ 11155 w 385784"/>
                <a:gd name="connsiteY3" fmla="*/ 225059 h 419882"/>
                <a:gd name="connsiteX4" fmla="*/ 11259 w 385784"/>
                <a:gd name="connsiteY4" fmla="*/ 199768 h 419882"/>
                <a:gd name="connsiteX5" fmla="*/ 366233 w 385784"/>
                <a:gd name="connsiteY5" fmla="*/ 4053 h 419882"/>
                <a:gd name="connsiteX6" fmla="*/ 387086 w 385784"/>
                <a:gd name="connsiteY6" fmla="*/ 12055 h 419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784" h="419882">
                  <a:moveTo>
                    <a:pt x="387086" y="12055"/>
                  </a:moveTo>
                  <a:lnTo>
                    <a:pt x="388806" y="408721"/>
                  </a:lnTo>
                  <a:cubicBezTo>
                    <a:pt x="389745" y="417365"/>
                    <a:pt x="377911" y="423145"/>
                    <a:pt x="369726" y="419687"/>
                  </a:cubicBezTo>
                  <a:lnTo>
                    <a:pt x="11155" y="225059"/>
                  </a:lnTo>
                  <a:cubicBezTo>
                    <a:pt x="-1148" y="216810"/>
                    <a:pt x="-627" y="207572"/>
                    <a:pt x="11259" y="199768"/>
                  </a:cubicBezTo>
                  <a:lnTo>
                    <a:pt x="366233" y="4053"/>
                  </a:lnTo>
                  <a:cubicBezTo>
                    <a:pt x="373323" y="-936"/>
                    <a:pt x="386148" y="3855"/>
                    <a:pt x="387086" y="12055"/>
                  </a:cubicBezTo>
                  <a:close/>
                </a:path>
              </a:pathLst>
            </a:custGeom>
            <a:solidFill>
              <a:srgbClr val="F79520">
                <a:alpha val="25000"/>
              </a:srgbClr>
            </a:solidFill>
            <a:ln w="5200" cap="flat">
              <a:no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id="{A5A7B22E-06DC-458F-B1D0-9B1EE9FDFC67}"/>
                </a:ext>
              </a:extLst>
            </p:cNvPr>
            <p:cNvSpPr/>
            <p:nvPr/>
          </p:nvSpPr>
          <p:spPr>
            <a:xfrm flipH="1">
              <a:off x="11944795" y="2226379"/>
              <a:ext cx="193073" cy="207337"/>
            </a:xfrm>
            <a:custGeom>
              <a:avLst/>
              <a:gdLst>
                <a:gd name="connsiteX0" fmla="*/ 372807 w 390997"/>
                <a:gd name="connsiteY0" fmla="*/ 419389 h 419882"/>
                <a:gd name="connsiteX1" fmla="*/ 8293 w 390997"/>
                <a:gd name="connsiteY1" fmla="*/ 224415 h 419882"/>
                <a:gd name="connsiteX2" fmla="*/ 7667 w 390997"/>
                <a:gd name="connsiteY2" fmla="*/ 203322 h 419882"/>
                <a:gd name="connsiteX3" fmla="*/ 363683 w 390997"/>
                <a:gd name="connsiteY3" fmla="*/ 4545 h 419882"/>
                <a:gd name="connsiteX4" fmla="*/ 386830 w 390997"/>
                <a:gd name="connsiteY4" fmla="*/ 17191 h 419882"/>
                <a:gd name="connsiteX5" fmla="*/ 390480 w 390997"/>
                <a:gd name="connsiteY5" fmla="*/ 406348 h 419882"/>
                <a:gd name="connsiteX6" fmla="*/ 372807 w 390997"/>
                <a:gd name="connsiteY6" fmla="*/ 419389 h 419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0997" h="419882">
                  <a:moveTo>
                    <a:pt x="372807" y="419389"/>
                  </a:moveTo>
                  <a:lnTo>
                    <a:pt x="8293" y="224415"/>
                  </a:lnTo>
                  <a:cubicBezTo>
                    <a:pt x="-101" y="220908"/>
                    <a:pt x="473" y="208312"/>
                    <a:pt x="7667" y="203322"/>
                  </a:cubicBezTo>
                  <a:lnTo>
                    <a:pt x="363683" y="4545"/>
                  </a:lnTo>
                  <a:cubicBezTo>
                    <a:pt x="377342" y="-1481"/>
                    <a:pt x="385579" y="3508"/>
                    <a:pt x="386830" y="17191"/>
                  </a:cubicBezTo>
                  <a:lnTo>
                    <a:pt x="390480" y="406348"/>
                  </a:lnTo>
                  <a:cubicBezTo>
                    <a:pt x="391522" y="414449"/>
                    <a:pt x="380835" y="422649"/>
                    <a:pt x="372807" y="419389"/>
                  </a:cubicBezTo>
                  <a:close/>
                </a:path>
              </a:pathLst>
            </a:custGeom>
            <a:solidFill>
              <a:srgbClr val="019247">
                <a:alpha val="25000"/>
              </a:srgbClr>
            </a:solidFill>
            <a:ln w="5200" cap="flat">
              <a:no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id="{1F19F18E-DC5D-41B5-8964-638B0F3D32CD}"/>
                </a:ext>
              </a:extLst>
            </p:cNvPr>
            <p:cNvSpPr/>
            <p:nvPr/>
          </p:nvSpPr>
          <p:spPr>
            <a:xfrm flipH="1">
              <a:off x="11969736" y="2375648"/>
              <a:ext cx="190499" cy="207337"/>
            </a:xfrm>
            <a:custGeom>
              <a:avLst/>
              <a:gdLst>
                <a:gd name="connsiteX0" fmla="*/ 3908 w 385784"/>
                <a:gd name="connsiteY0" fmla="*/ 410671 h 419882"/>
                <a:gd name="connsiteX1" fmla="*/ 2187 w 385784"/>
                <a:gd name="connsiteY1" fmla="*/ 14006 h 419882"/>
                <a:gd name="connsiteX2" fmla="*/ 21268 w 385784"/>
                <a:gd name="connsiteY2" fmla="*/ 3040 h 419882"/>
                <a:gd name="connsiteX3" fmla="*/ 379838 w 385784"/>
                <a:gd name="connsiteY3" fmla="*/ 197668 h 419882"/>
                <a:gd name="connsiteX4" fmla="*/ 379734 w 385784"/>
                <a:gd name="connsiteY4" fmla="*/ 222959 h 419882"/>
                <a:gd name="connsiteX5" fmla="*/ 24761 w 385784"/>
                <a:gd name="connsiteY5" fmla="*/ 418674 h 419882"/>
                <a:gd name="connsiteX6" fmla="*/ 3908 w 385784"/>
                <a:gd name="connsiteY6" fmla="*/ 410671 h 419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784" h="419882">
                  <a:moveTo>
                    <a:pt x="3908" y="410671"/>
                  </a:moveTo>
                  <a:lnTo>
                    <a:pt x="2187" y="14006"/>
                  </a:lnTo>
                  <a:cubicBezTo>
                    <a:pt x="1249" y="5362"/>
                    <a:pt x="13083" y="-418"/>
                    <a:pt x="21268" y="3040"/>
                  </a:cubicBezTo>
                  <a:lnTo>
                    <a:pt x="379838" y="197668"/>
                  </a:lnTo>
                  <a:cubicBezTo>
                    <a:pt x="392142" y="205917"/>
                    <a:pt x="391620" y="215155"/>
                    <a:pt x="379734" y="222959"/>
                  </a:cubicBezTo>
                  <a:lnTo>
                    <a:pt x="24761" y="418674"/>
                  </a:lnTo>
                  <a:cubicBezTo>
                    <a:pt x="17671" y="423663"/>
                    <a:pt x="4846" y="418872"/>
                    <a:pt x="3908" y="410671"/>
                  </a:cubicBezTo>
                  <a:close/>
                </a:path>
              </a:pathLst>
            </a:custGeom>
            <a:solidFill>
              <a:srgbClr val="019247">
                <a:alpha val="15000"/>
              </a:srgbClr>
            </a:solidFill>
            <a:ln w="5200" cap="flat">
              <a:noFill/>
              <a:prstDash val="solid"/>
              <a:miter/>
            </a:ln>
          </p:spPr>
          <p:txBody>
            <a:bodyPr rtlCol="0" anchor="ctr"/>
            <a:lstStyle/>
            <a:p>
              <a:endParaRPr lang="en-US"/>
            </a:p>
          </p:txBody>
        </p:sp>
        <p:sp>
          <p:nvSpPr>
            <p:cNvPr id="84" name="Freeform: Shape 83">
              <a:extLst>
                <a:ext uri="{FF2B5EF4-FFF2-40B4-BE49-F238E27FC236}">
                  <a16:creationId xmlns:a16="http://schemas.microsoft.com/office/drawing/2014/main" id="{2CD18F56-1457-4ED0-B4BD-FBDA6468DB1B}"/>
                </a:ext>
              </a:extLst>
            </p:cNvPr>
            <p:cNvSpPr/>
            <p:nvPr/>
          </p:nvSpPr>
          <p:spPr>
            <a:xfrm flipH="1">
              <a:off x="11971307" y="2068620"/>
              <a:ext cx="190499" cy="207337"/>
            </a:xfrm>
            <a:custGeom>
              <a:avLst/>
              <a:gdLst>
                <a:gd name="connsiteX0" fmla="*/ 3908 w 385784"/>
                <a:gd name="connsiteY0" fmla="*/ 410672 h 419882"/>
                <a:gd name="connsiteX1" fmla="*/ 2187 w 385784"/>
                <a:gd name="connsiteY1" fmla="*/ 14006 h 419882"/>
                <a:gd name="connsiteX2" fmla="*/ 21268 w 385784"/>
                <a:gd name="connsiteY2" fmla="*/ 3040 h 419882"/>
                <a:gd name="connsiteX3" fmla="*/ 379838 w 385784"/>
                <a:gd name="connsiteY3" fmla="*/ 197668 h 419882"/>
                <a:gd name="connsiteX4" fmla="*/ 379734 w 385784"/>
                <a:gd name="connsiteY4" fmla="*/ 222959 h 419882"/>
                <a:gd name="connsiteX5" fmla="*/ 24761 w 385784"/>
                <a:gd name="connsiteY5" fmla="*/ 418674 h 419882"/>
                <a:gd name="connsiteX6" fmla="*/ 3908 w 385784"/>
                <a:gd name="connsiteY6" fmla="*/ 410672 h 419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784" h="419882">
                  <a:moveTo>
                    <a:pt x="3908" y="410672"/>
                  </a:moveTo>
                  <a:lnTo>
                    <a:pt x="2187" y="14006"/>
                  </a:lnTo>
                  <a:cubicBezTo>
                    <a:pt x="1249" y="5362"/>
                    <a:pt x="13083" y="-418"/>
                    <a:pt x="21268" y="3040"/>
                  </a:cubicBezTo>
                  <a:lnTo>
                    <a:pt x="379838" y="197668"/>
                  </a:lnTo>
                  <a:cubicBezTo>
                    <a:pt x="392142" y="205917"/>
                    <a:pt x="391620" y="215155"/>
                    <a:pt x="379734" y="222959"/>
                  </a:cubicBezTo>
                  <a:lnTo>
                    <a:pt x="24761" y="418674"/>
                  </a:lnTo>
                  <a:cubicBezTo>
                    <a:pt x="17671" y="423663"/>
                    <a:pt x="4898" y="418872"/>
                    <a:pt x="3908" y="410672"/>
                  </a:cubicBezTo>
                  <a:close/>
                </a:path>
              </a:pathLst>
            </a:custGeom>
            <a:solidFill>
              <a:srgbClr val="EBE711">
                <a:alpha val="15000"/>
              </a:srgbClr>
            </a:solidFill>
            <a:ln w="5200"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BA4D8874-F265-448B-8B08-45756EF643AF}"/>
                </a:ext>
              </a:extLst>
            </p:cNvPr>
            <p:cNvSpPr/>
            <p:nvPr/>
          </p:nvSpPr>
          <p:spPr>
            <a:xfrm flipH="1">
              <a:off x="11942067" y="3160149"/>
              <a:ext cx="195648" cy="209776"/>
            </a:xfrm>
            <a:custGeom>
              <a:avLst/>
              <a:gdLst>
                <a:gd name="connsiteX0" fmla="*/ 374582 w 396210"/>
                <a:gd name="connsiteY0" fmla="*/ 421071 h 424822"/>
                <a:gd name="connsiteX1" fmla="*/ 10068 w 396210"/>
                <a:gd name="connsiteY1" fmla="*/ 226097 h 424822"/>
                <a:gd name="connsiteX2" fmla="*/ 9443 w 396210"/>
                <a:gd name="connsiteY2" fmla="*/ 205005 h 424822"/>
                <a:gd name="connsiteX3" fmla="*/ 365459 w 396210"/>
                <a:gd name="connsiteY3" fmla="*/ 6227 h 424822"/>
                <a:gd name="connsiteX4" fmla="*/ 388606 w 396210"/>
                <a:gd name="connsiteY4" fmla="*/ 18873 h 424822"/>
                <a:gd name="connsiteX5" fmla="*/ 392255 w 396210"/>
                <a:gd name="connsiteY5" fmla="*/ 408030 h 424822"/>
                <a:gd name="connsiteX6" fmla="*/ 374582 w 396210"/>
                <a:gd name="connsiteY6" fmla="*/ 421071 h 424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210" h="424822">
                  <a:moveTo>
                    <a:pt x="374582" y="421071"/>
                  </a:moveTo>
                  <a:lnTo>
                    <a:pt x="10068" y="226097"/>
                  </a:lnTo>
                  <a:cubicBezTo>
                    <a:pt x="1675" y="222590"/>
                    <a:pt x="2248" y="209994"/>
                    <a:pt x="9443" y="205005"/>
                  </a:cubicBezTo>
                  <a:lnTo>
                    <a:pt x="365459" y="6227"/>
                  </a:lnTo>
                  <a:cubicBezTo>
                    <a:pt x="379118" y="201"/>
                    <a:pt x="387355" y="5190"/>
                    <a:pt x="388606" y="18873"/>
                  </a:cubicBezTo>
                  <a:lnTo>
                    <a:pt x="392255" y="408030"/>
                  </a:lnTo>
                  <a:cubicBezTo>
                    <a:pt x="393298" y="416181"/>
                    <a:pt x="382610" y="424381"/>
                    <a:pt x="374582" y="421071"/>
                  </a:cubicBezTo>
                  <a:close/>
                </a:path>
              </a:pathLst>
            </a:custGeom>
            <a:solidFill>
              <a:srgbClr val="41C4E0">
                <a:alpha val="25000"/>
              </a:srgbClr>
            </a:solidFill>
            <a:ln w="9525"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CEF585D0-F5A8-4A6F-9D39-C7D70665FEAC}"/>
                </a:ext>
              </a:extLst>
            </p:cNvPr>
            <p:cNvSpPr/>
            <p:nvPr/>
          </p:nvSpPr>
          <p:spPr>
            <a:xfrm flipH="1">
              <a:off x="11967009" y="3309443"/>
              <a:ext cx="193073" cy="209776"/>
            </a:xfrm>
            <a:custGeom>
              <a:avLst/>
              <a:gdLst>
                <a:gd name="connsiteX0" fmla="*/ 5683 w 390997"/>
                <a:gd name="connsiteY0" fmla="*/ 412354 h 424822"/>
                <a:gd name="connsiteX1" fmla="*/ 3963 w 390997"/>
                <a:gd name="connsiteY1" fmla="*/ 15689 h 424822"/>
                <a:gd name="connsiteX2" fmla="*/ 23043 w 390997"/>
                <a:gd name="connsiteY2" fmla="*/ 4722 h 424822"/>
                <a:gd name="connsiteX3" fmla="*/ 381614 w 390997"/>
                <a:gd name="connsiteY3" fmla="*/ 199350 h 424822"/>
                <a:gd name="connsiteX4" fmla="*/ 381510 w 390997"/>
                <a:gd name="connsiteY4" fmla="*/ 224642 h 424822"/>
                <a:gd name="connsiteX5" fmla="*/ 26536 w 390997"/>
                <a:gd name="connsiteY5" fmla="*/ 420356 h 424822"/>
                <a:gd name="connsiteX6" fmla="*/ 5683 w 390997"/>
                <a:gd name="connsiteY6" fmla="*/ 412354 h 424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0997" h="424822">
                  <a:moveTo>
                    <a:pt x="5683" y="412354"/>
                  </a:moveTo>
                  <a:lnTo>
                    <a:pt x="3963" y="15689"/>
                  </a:lnTo>
                  <a:cubicBezTo>
                    <a:pt x="3024" y="7044"/>
                    <a:pt x="14858" y="1264"/>
                    <a:pt x="23043" y="4722"/>
                  </a:cubicBezTo>
                  <a:lnTo>
                    <a:pt x="381614" y="199350"/>
                  </a:lnTo>
                  <a:cubicBezTo>
                    <a:pt x="393917" y="207599"/>
                    <a:pt x="393396" y="216837"/>
                    <a:pt x="381510" y="224642"/>
                  </a:cubicBezTo>
                  <a:lnTo>
                    <a:pt x="26536" y="420356"/>
                  </a:lnTo>
                  <a:cubicBezTo>
                    <a:pt x="19446" y="425346"/>
                    <a:pt x="6673" y="420554"/>
                    <a:pt x="5683" y="412354"/>
                  </a:cubicBezTo>
                  <a:close/>
                </a:path>
              </a:pathLst>
            </a:custGeom>
            <a:solidFill>
              <a:srgbClr val="41C4E0">
                <a:alpha val="15000"/>
              </a:srgbClr>
            </a:solidFill>
            <a:ln w="9525"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8B9E42E9-3458-4C27-9DBF-8FEAD248821C}"/>
                </a:ext>
              </a:extLst>
            </p:cNvPr>
            <p:cNvSpPr/>
            <p:nvPr/>
          </p:nvSpPr>
          <p:spPr>
            <a:xfrm flipH="1">
              <a:off x="11968554" y="2999975"/>
              <a:ext cx="193073" cy="209776"/>
            </a:xfrm>
            <a:custGeom>
              <a:avLst/>
              <a:gdLst>
                <a:gd name="connsiteX0" fmla="*/ 5683 w 390997"/>
                <a:gd name="connsiteY0" fmla="*/ 412354 h 424822"/>
                <a:gd name="connsiteX1" fmla="*/ 3963 w 390997"/>
                <a:gd name="connsiteY1" fmla="*/ 15689 h 424822"/>
                <a:gd name="connsiteX2" fmla="*/ 23043 w 390997"/>
                <a:gd name="connsiteY2" fmla="*/ 4722 h 424822"/>
                <a:gd name="connsiteX3" fmla="*/ 381614 w 390997"/>
                <a:gd name="connsiteY3" fmla="*/ 199350 h 424822"/>
                <a:gd name="connsiteX4" fmla="*/ 381510 w 390997"/>
                <a:gd name="connsiteY4" fmla="*/ 224642 h 424822"/>
                <a:gd name="connsiteX5" fmla="*/ 26536 w 390997"/>
                <a:gd name="connsiteY5" fmla="*/ 420356 h 424822"/>
                <a:gd name="connsiteX6" fmla="*/ 5683 w 390997"/>
                <a:gd name="connsiteY6" fmla="*/ 412354 h 424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0997" h="424822">
                  <a:moveTo>
                    <a:pt x="5683" y="412354"/>
                  </a:moveTo>
                  <a:lnTo>
                    <a:pt x="3963" y="15689"/>
                  </a:lnTo>
                  <a:cubicBezTo>
                    <a:pt x="3024" y="7044"/>
                    <a:pt x="14858" y="1264"/>
                    <a:pt x="23043" y="4722"/>
                  </a:cubicBezTo>
                  <a:lnTo>
                    <a:pt x="381614" y="199350"/>
                  </a:lnTo>
                  <a:cubicBezTo>
                    <a:pt x="393917" y="207599"/>
                    <a:pt x="393396" y="216837"/>
                    <a:pt x="381510" y="224642"/>
                  </a:cubicBezTo>
                  <a:lnTo>
                    <a:pt x="26536" y="420356"/>
                  </a:lnTo>
                  <a:cubicBezTo>
                    <a:pt x="19446" y="425296"/>
                    <a:pt x="6621" y="420554"/>
                    <a:pt x="5683" y="412354"/>
                  </a:cubicBezTo>
                  <a:close/>
                </a:path>
              </a:pathLst>
            </a:custGeom>
            <a:solidFill>
              <a:srgbClr val="92278D">
                <a:alpha val="15000"/>
              </a:srgbClr>
            </a:solidFill>
            <a:ln w="9525" cap="flat">
              <a:noFill/>
              <a:prstDash val="solid"/>
              <a:miter/>
            </a:ln>
          </p:spPr>
          <p:txBody>
            <a:bodyPr rtlCol="0" anchor="ctr"/>
            <a:lstStyle/>
            <a:p>
              <a:endParaRPr lang="en-US"/>
            </a:p>
          </p:txBody>
        </p:sp>
        <p:sp>
          <p:nvSpPr>
            <p:cNvPr id="101" name="Freeform: Shape 100">
              <a:extLst>
                <a:ext uri="{FF2B5EF4-FFF2-40B4-BE49-F238E27FC236}">
                  <a16:creationId xmlns:a16="http://schemas.microsoft.com/office/drawing/2014/main" id="{416DA927-F3AC-4396-B5D4-AEAAE0FF28B9}"/>
                </a:ext>
              </a:extLst>
            </p:cNvPr>
            <p:cNvSpPr/>
            <p:nvPr/>
          </p:nvSpPr>
          <p:spPr>
            <a:xfrm flipH="1">
              <a:off x="11968501" y="3619685"/>
              <a:ext cx="193073" cy="207337"/>
            </a:xfrm>
            <a:custGeom>
              <a:avLst/>
              <a:gdLst>
                <a:gd name="connsiteX0" fmla="*/ 21372 w 390997"/>
                <a:gd name="connsiteY0" fmla="*/ 2759 h 419882"/>
                <a:gd name="connsiteX1" fmla="*/ 385886 w 390997"/>
                <a:gd name="connsiteY1" fmla="*/ 197732 h 419882"/>
                <a:gd name="connsiteX2" fmla="*/ 386511 w 390997"/>
                <a:gd name="connsiteY2" fmla="*/ 218825 h 419882"/>
                <a:gd name="connsiteX3" fmla="*/ 30495 w 390997"/>
                <a:gd name="connsiteY3" fmla="*/ 417602 h 419882"/>
                <a:gd name="connsiteX4" fmla="*/ 2135 w 390997"/>
                <a:gd name="connsiteY4" fmla="*/ 404957 h 419882"/>
                <a:gd name="connsiteX5" fmla="*/ 3699 w 390997"/>
                <a:gd name="connsiteY5" fmla="*/ 15800 h 419882"/>
                <a:gd name="connsiteX6" fmla="*/ 21372 w 390997"/>
                <a:gd name="connsiteY6" fmla="*/ 2759 h 419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0997" h="419882">
                  <a:moveTo>
                    <a:pt x="21372" y="2759"/>
                  </a:moveTo>
                  <a:lnTo>
                    <a:pt x="385886" y="197732"/>
                  </a:lnTo>
                  <a:cubicBezTo>
                    <a:pt x="394279" y="201240"/>
                    <a:pt x="393705" y="213836"/>
                    <a:pt x="386511" y="218825"/>
                  </a:cubicBezTo>
                  <a:lnTo>
                    <a:pt x="30495" y="417602"/>
                  </a:lnTo>
                  <a:cubicBezTo>
                    <a:pt x="16836" y="423629"/>
                    <a:pt x="3386" y="418640"/>
                    <a:pt x="2135" y="404957"/>
                  </a:cubicBezTo>
                  <a:lnTo>
                    <a:pt x="3699" y="15800"/>
                  </a:lnTo>
                  <a:cubicBezTo>
                    <a:pt x="2656" y="7649"/>
                    <a:pt x="13343" y="-501"/>
                    <a:pt x="21372" y="2759"/>
                  </a:cubicBezTo>
                  <a:close/>
                </a:path>
              </a:pathLst>
            </a:custGeom>
            <a:solidFill>
              <a:srgbClr val="E9C9D9">
                <a:alpha val="15000"/>
              </a:srgbClr>
            </a:solidFill>
            <a:ln w="5200" cap="flat">
              <a:noFill/>
              <a:prstDash val="solid"/>
              <a:miter/>
            </a:ln>
          </p:spPr>
          <p:txBody>
            <a:bodyPr rtlCol="0" anchor="ctr"/>
            <a:lstStyle/>
            <a:p>
              <a:endParaRPr lang="en-US"/>
            </a:p>
          </p:txBody>
        </p:sp>
        <p:sp>
          <p:nvSpPr>
            <p:cNvPr id="102" name="Freeform: Shape 101">
              <a:extLst>
                <a:ext uri="{FF2B5EF4-FFF2-40B4-BE49-F238E27FC236}">
                  <a16:creationId xmlns:a16="http://schemas.microsoft.com/office/drawing/2014/main" id="{8F382110-C31C-4E25-A2D6-18A76CC89A73}"/>
                </a:ext>
              </a:extLst>
            </p:cNvPr>
            <p:cNvSpPr/>
            <p:nvPr/>
          </p:nvSpPr>
          <p:spPr>
            <a:xfrm flipH="1">
              <a:off x="11947135" y="3470130"/>
              <a:ext cx="190499" cy="207337"/>
            </a:xfrm>
            <a:custGeom>
              <a:avLst/>
              <a:gdLst>
                <a:gd name="connsiteX0" fmla="*/ 387086 w 385784"/>
                <a:gd name="connsiteY0" fmla="*/ 12055 h 419882"/>
                <a:gd name="connsiteX1" fmla="*/ 388806 w 385784"/>
                <a:gd name="connsiteY1" fmla="*/ 408721 h 419882"/>
                <a:gd name="connsiteX2" fmla="*/ 369726 w 385784"/>
                <a:gd name="connsiteY2" fmla="*/ 419687 h 419882"/>
                <a:gd name="connsiteX3" fmla="*/ 11155 w 385784"/>
                <a:gd name="connsiteY3" fmla="*/ 225059 h 419882"/>
                <a:gd name="connsiteX4" fmla="*/ 11259 w 385784"/>
                <a:gd name="connsiteY4" fmla="*/ 199768 h 419882"/>
                <a:gd name="connsiteX5" fmla="*/ 366233 w 385784"/>
                <a:gd name="connsiteY5" fmla="*/ 4053 h 419882"/>
                <a:gd name="connsiteX6" fmla="*/ 387086 w 385784"/>
                <a:gd name="connsiteY6" fmla="*/ 12055 h 419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784" h="419882">
                  <a:moveTo>
                    <a:pt x="387086" y="12055"/>
                  </a:moveTo>
                  <a:lnTo>
                    <a:pt x="388806" y="408721"/>
                  </a:lnTo>
                  <a:cubicBezTo>
                    <a:pt x="389745" y="417366"/>
                    <a:pt x="377911" y="423145"/>
                    <a:pt x="369726" y="419687"/>
                  </a:cubicBezTo>
                  <a:lnTo>
                    <a:pt x="11155" y="225059"/>
                  </a:lnTo>
                  <a:cubicBezTo>
                    <a:pt x="-1148" y="216810"/>
                    <a:pt x="-627" y="207573"/>
                    <a:pt x="11259" y="199768"/>
                  </a:cubicBezTo>
                  <a:lnTo>
                    <a:pt x="366233" y="4053"/>
                  </a:lnTo>
                  <a:cubicBezTo>
                    <a:pt x="373323" y="-936"/>
                    <a:pt x="386148" y="3856"/>
                    <a:pt x="387086" y="12055"/>
                  </a:cubicBezTo>
                  <a:close/>
                </a:path>
              </a:pathLst>
            </a:custGeom>
            <a:solidFill>
              <a:srgbClr val="E9C9D9">
                <a:alpha val="25000"/>
              </a:srgbClr>
            </a:solidFill>
            <a:ln w="5200" cap="flat">
              <a:noFill/>
              <a:prstDash val="solid"/>
              <a:miter/>
            </a:ln>
          </p:spPr>
          <p:txBody>
            <a:bodyPr rtlCol="0" anchor="ctr"/>
            <a:lstStyle/>
            <a:p>
              <a:endParaRPr lang="en-US"/>
            </a:p>
          </p:txBody>
        </p:sp>
        <p:sp>
          <p:nvSpPr>
            <p:cNvPr id="107" name="Freeform: Shape 106">
              <a:extLst>
                <a:ext uri="{FF2B5EF4-FFF2-40B4-BE49-F238E27FC236}">
                  <a16:creationId xmlns:a16="http://schemas.microsoft.com/office/drawing/2014/main" id="{9BD328A6-2013-40FE-A8FB-3983FB945AA6}"/>
                </a:ext>
              </a:extLst>
            </p:cNvPr>
            <p:cNvSpPr/>
            <p:nvPr/>
          </p:nvSpPr>
          <p:spPr>
            <a:xfrm flipH="1">
              <a:off x="11951331" y="3765826"/>
              <a:ext cx="195648" cy="209776"/>
            </a:xfrm>
            <a:custGeom>
              <a:avLst/>
              <a:gdLst>
                <a:gd name="connsiteX0" fmla="*/ 374582 w 396210"/>
                <a:gd name="connsiteY0" fmla="*/ 421071 h 424822"/>
                <a:gd name="connsiteX1" fmla="*/ 10068 w 396210"/>
                <a:gd name="connsiteY1" fmla="*/ 226097 h 424822"/>
                <a:gd name="connsiteX2" fmla="*/ 9443 w 396210"/>
                <a:gd name="connsiteY2" fmla="*/ 205005 h 424822"/>
                <a:gd name="connsiteX3" fmla="*/ 365459 w 396210"/>
                <a:gd name="connsiteY3" fmla="*/ 6227 h 424822"/>
                <a:gd name="connsiteX4" fmla="*/ 388606 w 396210"/>
                <a:gd name="connsiteY4" fmla="*/ 18873 h 424822"/>
                <a:gd name="connsiteX5" fmla="*/ 392255 w 396210"/>
                <a:gd name="connsiteY5" fmla="*/ 408030 h 424822"/>
                <a:gd name="connsiteX6" fmla="*/ 374582 w 396210"/>
                <a:gd name="connsiteY6" fmla="*/ 421071 h 424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210" h="424822">
                  <a:moveTo>
                    <a:pt x="374582" y="421071"/>
                  </a:moveTo>
                  <a:lnTo>
                    <a:pt x="10068" y="226097"/>
                  </a:lnTo>
                  <a:cubicBezTo>
                    <a:pt x="1675" y="222590"/>
                    <a:pt x="2248" y="209994"/>
                    <a:pt x="9443" y="205005"/>
                  </a:cubicBezTo>
                  <a:lnTo>
                    <a:pt x="365459" y="6227"/>
                  </a:lnTo>
                  <a:cubicBezTo>
                    <a:pt x="379118" y="201"/>
                    <a:pt x="387355" y="5190"/>
                    <a:pt x="388606" y="18873"/>
                  </a:cubicBezTo>
                  <a:lnTo>
                    <a:pt x="392255" y="408030"/>
                  </a:lnTo>
                  <a:cubicBezTo>
                    <a:pt x="393298" y="416181"/>
                    <a:pt x="382558" y="424331"/>
                    <a:pt x="374582" y="421071"/>
                  </a:cubicBezTo>
                  <a:close/>
                </a:path>
              </a:pathLst>
            </a:custGeom>
            <a:solidFill>
              <a:srgbClr val="EE202E">
                <a:alpha val="25000"/>
              </a:srgbClr>
            </a:solidFill>
            <a:ln w="9525" cap="flat">
              <a:noFill/>
              <a:prstDash val="solid"/>
              <a:miter/>
            </a:ln>
          </p:spPr>
          <p:txBody>
            <a:bodyPr rtlCol="0" anchor="ctr"/>
            <a:lstStyle/>
            <a:p>
              <a:endParaRPr lang="en-US"/>
            </a:p>
          </p:txBody>
        </p:sp>
        <p:sp>
          <p:nvSpPr>
            <p:cNvPr id="108" name="Freeform: Shape 107">
              <a:extLst>
                <a:ext uri="{FF2B5EF4-FFF2-40B4-BE49-F238E27FC236}">
                  <a16:creationId xmlns:a16="http://schemas.microsoft.com/office/drawing/2014/main" id="{8F273A53-36F7-405B-A0ED-DBD86255451A}"/>
                </a:ext>
              </a:extLst>
            </p:cNvPr>
            <p:cNvSpPr/>
            <p:nvPr/>
          </p:nvSpPr>
          <p:spPr>
            <a:xfrm flipH="1">
              <a:off x="11976299" y="3915096"/>
              <a:ext cx="193073" cy="209776"/>
            </a:xfrm>
            <a:custGeom>
              <a:avLst/>
              <a:gdLst>
                <a:gd name="connsiteX0" fmla="*/ 5683 w 390997"/>
                <a:gd name="connsiteY0" fmla="*/ 412354 h 424822"/>
                <a:gd name="connsiteX1" fmla="*/ 3963 w 390997"/>
                <a:gd name="connsiteY1" fmla="*/ 15688 h 424822"/>
                <a:gd name="connsiteX2" fmla="*/ 23043 w 390997"/>
                <a:gd name="connsiteY2" fmla="*/ 4722 h 424822"/>
                <a:gd name="connsiteX3" fmla="*/ 381614 w 390997"/>
                <a:gd name="connsiteY3" fmla="*/ 199350 h 424822"/>
                <a:gd name="connsiteX4" fmla="*/ 381509 w 390997"/>
                <a:gd name="connsiteY4" fmla="*/ 224642 h 424822"/>
                <a:gd name="connsiteX5" fmla="*/ 26536 w 390997"/>
                <a:gd name="connsiteY5" fmla="*/ 420356 h 424822"/>
                <a:gd name="connsiteX6" fmla="*/ 5683 w 390997"/>
                <a:gd name="connsiteY6" fmla="*/ 412354 h 424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0997" h="424822">
                  <a:moveTo>
                    <a:pt x="5683" y="412354"/>
                  </a:moveTo>
                  <a:lnTo>
                    <a:pt x="3963" y="15688"/>
                  </a:lnTo>
                  <a:cubicBezTo>
                    <a:pt x="3024" y="7044"/>
                    <a:pt x="14858" y="1264"/>
                    <a:pt x="23043" y="4722"/>
                  </a:cubicBezTo>
                  <a:lnTo>
                    <a:pt x="381614" y="199350"/>
                  </a:lnTo>
                  <a:cubicBezTo>
                    <a:pt x="393917" y="207599"/>
                    <a:pt x="393396" y="216837"/>
                    <a:pt x="381509" y="224642"/>
                  </a:cubicBezTo>
                  <a:lnTo>
                    <a:pt x="26536" y="420356"/>
                  </a:lnTo>
                  <a:cubicBezTo>
                    <a:pt x="19446" y="425345"/>
                    <a:pt x="6673" y="420603"/>
                    <a:pt x="5683" y="412354"/>
                  </a:cubicBezTo>
                  <a:close/>
                </a:path>
              </a:pathLst>
            </a:custGeom>
            <a:solidFill>
              <a:srgbClr val="EE202E">
                <a:alpha val="15000"/>
              </a:srgbClr>
            </a:solidFill>
            <a:ln w="9525" cap="flat">
              <a:noFill/>
              <a:prstDash val="solid"/>
              <a:miter/>
            </a:ln>
          </p:spPr>
          <p:txBody>
            <a:bodyPr rtlCol="0" anchor="ctr"/>
            <a:lstStyle/>
            <a:p>
              <a:endParaRPr lang="en-US"/>
            </a:p>
          </p:txBody>
        </p:sp>
        <p:sp>
          <p:nvSpPr>
            <p:cNvPr id="109" name="Freeform: Shape 108">
              <a:extLst>
                <a:ext uri="{FF2B5EF4-FFF2-40B4-BE49-F238E27FC236}">
                  <a16:creationId xmlns:a16="http://schemas.microsoft.com/office/drawing/2014/main" id="{C7B98BB2-965C-400C-A680-7412D3F1DD49}"/>
                </a:ext>
              </a:extLst>
            </p:cNvPr>
            <p:cNvSpPr/>
            <p:nvPr/>
          </p:nvSpPr>
          <p:spPr>
            <a:xfrm flipH="1">
              <a:off x="11972848" y="5137985"/>
              <a:ext cx="193073" cy="207337"/>
            </a:xfrm>
            <a:custGeom>
              <a:avLst/>
              <a:gdLst>
                <a:gd name="connsiteX0" fmla="*/ 21372 w 390997"/>
                <a:gd name="connsiteY0" fmla="*/ 2759 h 419882"/>
                <a:gd name="connsiteX1" fmla="*/ 385885 w 390997"/>
                <a:gd name="connsiteY1" fmla="*/ 197732 h 419882"/>
                <a:gd name="connsiteX2" fmla="*/ 386511 w 390997"/>
                <a:gd name="connsiteY2" fmla="*/ 218825 h 419882"/>
                <a:gd name="connsiteX3" fmla="*/ 30495 w 390997"/>
                <a:gd name="connsiteY3" fmla="*/ 417603 h 419882"/>
                <a:gd name="connsiteX4" fmla="*/ 2135 w 390997"/>
                <a:gd name="connsiteY4" fmla="*/ 404957 h 419882"/>
                <a:gd name="connsiteX5" fmla="*/ 3699 w 390997"/>
                <a:gd name="connsiteY5" fmla="*/ 15800 h 419882"/>
                <a:gd name="connsiteX6" fmla="*/ 21372 w 390997"/>
                <a:gd name="connsiteY6" fmla="*/ 2759 h 419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0997" h="419882">
                  <a:moveTo>
                    <a:pt x="21372" y="2759"/>
                  </a:moveTo>
                  <a:lnTo>
                    <a:pt x="385885" y="197732"/>
                  </a:lnTo>
                  <a:cubicBezTo>
                    <a:pt x="394279" y="201240"/>
                    <a:pt x="393705" y="213836"/>
                    <a:pt x="386511" y="218825"/>
                  </a:cubicBezTo>
                  <a:lnTo>
                    <a:pt x="30495" y="417603"/>
                  </a:lnTo>
                  <a:cubicBezTo>
                    <a:pt x="16836" y="423629"/>
                    <a:pt x="3386" y="418640"/>
                    <a:pt x="2135" y="404957"/>
                  </a:cubicBezTo>
                  <a:lnTo>
                    <a:pt x="3699" y="15800"/>
                  </a:lnTo>
                  <a:cubicBezTo>
                    <a:pt x="2656" y="7649"/>
                    <a:pt x="13343" y="-501"/>
                    <a:pt x="21372" y="2759"/>
                  </a:cubicBezTo>
                  <a:close/>
                </a:path>
              </a:pathLst>
            </a:custGeom>
            <a:solidFill>
              <a:srgbClr val="3B549A">
                <a:alpha val="15000"/>
              </a:srgbClr>
            </a:solidFill>
            <a:ln w="5200" cap="flat">
              <a:no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id="{0F36B0A3-7019-423D-B11B-0644934AB608}"/>
                </a:ext>
              </a:extLst>
            </p:cNvPr>
            <p:cNvSpPr/>
            <p:nvPr/>
          </p:nvSpPr>
          <p:spPr>
            <a:xfrm flipH="1">
              <a:off x="11954030" y="4988416"/>
              <a:ext cx="190499" cy="207337"/>
            </a:xfrm>
            <a:custGeom>
              <a:avLst/>
              <a:gdLst>
                <a:gd name="connsiteX0" fmla="*/ 387086 w 385784"/>
                <a:gd name="connsiteY0" fmla="*/ 12034 h 419882"/>
                <a:gd name="connsiteX1" fmla="*/ 388806 w 385784"/>
                <a:gd name="connsiteY1" fmla="*/ 408699 h 419882"/>
                <a:gd name="connsiteX2" fmla="*/ 369726 w 385784"/>
                <a:gd name="connsiteY2" fmla="*/ 419666 h 419882"/>
                <a:gd name="connsiteX3" fmla="*/ 11155 w 385784"/>
                <a:gd name="connsiteY3" fmla="*/ 225038 h 419882"/>
                <a:gd name="connsiteX4" fmla="*/ 11259 w 385784"/>
                <a:gd name="connsiteY4" fmla="*/ 199746 h 419882"/>
                <a:gd name="connsiteX5" fmla="*/ 366233 w 385784"/>
                <a:gd name="connsiteY5" fmla="*/ 4032 h 419882"/>
                <a:gd name="connsiteX6" fmla="*/ 387086 w 385784"/>
                <a:gd name="connsiteY6" fmla="*/ 12034 h 419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784" h="419882">
                  <a:moveTo>
                    <a:pt x="387086" y="12034"/>
                  </a:moveTo>
                  <a:lnTo>
                    <a:pt x="388806" y="408699"/>
                  </a:lnTo>
                  <a:cubicBezTo>
                    <a:pt x="389745" y="417344"/>
                    <a:pt x="377911" y="423123"/>
                    <a:pt x="369726" y="419666"/>
                  </a:cubicBezTo>
                  <a:lnTo>
                    <a:pt x="11155" y="225038"/>
                  </a:lnTo>
                  <a:cubicBezTo>
                    <a:pt x="-1148" y="216788"/>
                    <a:pt x="-627" y="207551"/>
                    <a:pt x="11259" y="199746"/>
                  </a:cubicBezTo>
                  <a:lnTo>
                    <a:pt x="366233" y="4032"/>
                  </a:lnTo>
                  <a:cubicBezTo>
                    <a:pt x="373323" y="-908"/>
                    <a:pt x="386096" y="3834"/>
                    <a:pt x="387086" y="12034"/>
                  </a:cubicBezTo>
                  <a:close/>
                </a:path>
              </a:pathLst>
            </a:custGeom>
            <a:solidFill>
              <a:srgbClr val="3B549A">
                <a:alpha val="25000"/>
              </a:srgbClr>
            </a:solidFill>
            <a:ln w="5200" cap="flat">
              <a:noFill/>
              <a:prstDash val="solid"/>
              <a:miter/>
            </a:ln>
          </p:spPr>
          <p:txBody>
            <a:bodyPr rtlCol="0" anchor="ctr"/>
            <a:lstStyle/>
            <a:p>
              <a:endParaRPr lang="en-US"/>
            </a:p>
          </p:txBody>
        </p:sp>
        <p:sp>
          <p:nvSpPr>
            <p:cNvPr id="111" name="Freeform: Shape 110">
              <a:extLst>
                <a:ext uri="{FF2B5EF4-FFF2-40B4-BE49-F238E27FC236}">
                  <a16:creationId xmlns:a16="http://schemas.microsoft.com/office/drawing/2014/main" id="{DCD9DDEB-AFC5-4492-A7CA-307B8E71B2AF}"/>
                </a:ext>
              </a:extLst>
            </p:cNvPr>
            <p:cNvSpPr/>
            <p:nvPr/>
          </p:nvSpPr>
          <p:spPr>
            <a:xfrm flipH="1">
              <a:off x="11952486" y="5297894"/>
              <a:ext cx="193073" cy="207337"/>
            </a:xfrm>
            <a:custGeom>
              <a:avLst/>
              <a:gdLst>
                <a:gd name="connsiteX0" fmla="*/ 392299 w 390997"/>
                <a:gd name="connsiteY0" fmla="*/ 12064 h 419882"/>
                <a:gd name="connsiteX1" fmla="*/ 388806 w 390997"/>
                <a:gd name="connsiteY1" fmla="*/ 408729 h 419882"/>
                <a:gd name="connsiteX2" fmla="*/ 369726 w 390997"/>
                <a:gd name="connsiteY2" fmla="*/ 419696 h 419882"/>
                <a:gd name="connsiteX3" fmla="*/ 11155 w 390997"/>
                <a:gd name="connsiteY3" fmla="*/ 225068 h 419882"/>
                <a:gd name="connsiteX4" fmla="*/ 11259 w 390997"/>
                <a:gd name="connsiteY4" fmla="*/ 199776 h 419882"/>
                <a:gd name="connsiteX5" fmla="*/ 366233 w 390997"/>
                <a:gd name="connsiteY5" fmla="*/ 4061 h 419882"/>
                <a:gd name="connsiteX6" fmla="*/ 392299 w 390997"/>
                <a:gd name="connsiteY6" fmla="*/ 12064 h 419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0997" h="419882">
                  <a:moveTo>
                    <a:pt x="392299" y="12064"/>
                  </a:moveTo>
                  <a:lnTo>
                    <a:pt x="388806" y="408729"/>
                  </a:lnTo>
                  <a:cubicBezTo>
                    <a:pt x="389745" y="417374"/>
                    <a:pt x="377911" y="423154"/>
                    <a:pt x="369726" y="419696"/>
                  </a:cubicBezTo>
                  <a:lnTo>
                    <a:pt x="11155" y="225068"/>
                  </a:lnTo>
                  <a:cubicBezTo>
                    <a:pt x="-1148" y="216818"/>
                    <a:pt x="-627" y="207581"/>
                    <a:pt x="11259" y="199776"/>
                  </a:cubicBezTo>
                  <a:lnTo>
                    <a:pt x="366233" y="4061"/>
                  </a:lnTo>
                  <a:cubicBezTo>
                    <a:pt x="373323" y="-928"/>
                    <a:pt x="391309" y="3815"/>
                    <a:pt x="392299" y="12064"/>
                  </a:cubicBezTo>
                  <a:close/>
                </a:path>
              </a:pathLst>
            </a:custGeom>
            <a:solidFill>
              <a:srgbClr val="92278D">
                <a:alpha val="25000"/>
              </a:srgbClr>
            </a:solidFill>
            <a:ln w="5200" cap="flat">
              <a:noFill/>
              <a:prstDash val="solid"/>
              <a:miter/>
            </a:ln>
          </p:spPr>
          <p:txBody>
            <a:bodyPr rtlCol="0" anchor="ctr"/>
            <a:lstStyle/>
            <a:p>
              <a:endParaRPr lang="en-US"/>
            </a:p>
          </p:txBody>
        </p:sp>
        <p:sp>
          <p:nvSpPr>
            <p:cNvPr id="112" name="Freeform: Shape 111">
              <a:extLst>
                <a:ext uri="{FF2B5EF4-FFF2-40B4-BE49-F238E27FC236}">
                  <a16:creationId xmlns:a16="http://schemas.microsoft.com/office/drawing/2014/main" id="{755BBCC8-A1CC-4456-B006-7CDA926715A5}"/>
                </a:ext>
              </a:extLst>
            </p:cNvPr>
            <p:cNvSpPr/>
            <p:nvPr/>
          </p:nvSpPr>
          <p:spPr>
            <a:xfrm flipH="1">
              <a:off x="11975217" y="4220484"/>
              <a:ext cx="193073" cy="207337"/>
            </a:xfrm>
            <a:custGeom>
              <a:avLst/>
              <a:gdLst>
                <a:gd name="connsiteX0" fmla="*/ 21372 w 390997"/>
                <a:gd name="connsiteY0" fmla="*/ 2759 h 419882"/>
                <a:gd name="connsiteX1" fmla="*/ 385885 w 390997"/>
                <a:gd name="connsiteY1" fmla="*/ 197732 h 419882"/>
                <a:gd name="connsiteX2" fmla="*/ 386511 w 390997"/>
                <a:gd name="connsiteY2" fmla="*/ 218825 h 419882"/>
                <a:gd name="connsiteX3" fmla="*/ 30495 w 390997"/>
                <a:gd name="connsiteY3" fmla="*/ 417602 h 419882"/>
                <a:gd name="connsiteX4" fmla="*/ 2135 w 390997"/>
                <a:gd name="connsiteY4" fmla="*/ 404957 h 419882"/>
                <a:gd name="connsiteX5" fmla="*/ 3699 w 390997"/>
                <a:gd name="connsiteY5" fmla="*/ 15800 h 419882"/>
                <a:gd name="connsiteX6" fmla="*/ 21372 w 390997"/>
                <a:gd name="connsiteY6" fmla="*/ 2759 h 419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0997" h="419882">
                  <a:moveTo>
                    <a:pt x="21372" y="2759"/>
                  </a:moveTo>
                  <a:lnTo>
                    <a:pt x="385885" y="197732"/>
                  </a:lnTo>
                  <a:cubicBezTo>
                    <a:pt x="394279" y="201240"/>
                    <a:pt x="393705" y="213836"/>
                    <a:pt x="386511" y="218825"/>
                  </a:cubicBezTo>
                  <a:lnTo>
                    <a:pt x="30495" y="417602"/>
                  </a:lnTo>
                  <a:cubicBezTo>
                    <a:pt x="16836" y="423629"/>
                    <a:pt x="3386" y="418640"/>
                    <a:pt x="2135" y="404957"/>
                  </a:cubicBezTo>
                  <a:lnTo>
                    <a:pt x="3699" y="15800"/>
                  </a:lnTo>
                  <a:cubicBezTo>
                    <a:pt x="2656" y="7649"/>
                    <a:pt x="13343" y="-502"/>
                    <a:pt x="21372" y="2759"/>
                  </a:cubicBezTo>
                  <a:close/>
                </a:path>
              </a:pathLst>
            </a:custGeom>
            <a:solidFill>
              <a:srgbClr val="F79520">
                <a:alpha val="15000"/>
              </a:srgbClr>
            </a:solidFill>
            <a:ln w="5200" cap="flat">
              <a:noFill/>
              <a:prstDash val="solid"/>
              <a:miter/>
            </a:ln>
          </p:spPr>
          <p:txBody>
            <a:bodyPr rtlCol="0" anchor="ctr"/>
            <a:lstStyle/>
            <a:p>
              <a:endParaRPr lang="en-US"/>
            </a:p>
          </p:txBody>
        </p:sp>
        <p:sp>
          <p:nvSpPr>
            <p:cNvPr id="113" name="Freeform: Shape 112">
              <a:extLst>
                <a:ext uri="{FF2B5EF4-FFF2-40B4-BE49-F238E27FC236}">
                  <a16:creationId xmlns:a16="http://schemas.microsoft.com/office/drawing/2014/main" id="{019ECFEF-DAC8-4245-A3E9-66FD74CA9CC1}"/>
                </a:ext>
              </a:extLst>
            </p:cNvPr>
            <p:cNvSpPr/>
            <p:nvPr/>
          </p:nvSpPr>
          <p:spPr>
            <a:xfrm flipH="1">
              <a:off x="11954880" y="4380393"/>
              <a:ext cx="190499" cy="207337"/>
            </a:xfrm>
            <a:custGeom>
              <a:avLst/>
              <a:gdLst>
                <a:gd name="connsiteX0" fmla="*/ 387086 w 385784"/>
                <a:gd name="connsiteY0" fmla="*/ 12064 h 419882"/>
                <a:gd name="connsiteX1" fmla="*/ 388806 w 385784"/>
                <a:gd name="connsiteY1" fmla="*/ 408729 h 419882"/>
                <a:gd name="connsiteX2" fmla="*/ 369726 w 385784"/>
                <a:gd name="connsiteY2" fmla="*/ 419696 h 419882"/>
                <a:gd name="connsiteX3" fmla="*/ 11155 w 385784"/>
                <a:gd name="connsiteY3" fmla="*/ 225068 h 419882"/>
                <a:gd name="connsiteX4" fmla="*/ 11259 w 385784"/>
                <a:gd name="connsiteY4" fmla="*/ 199776 h 419882"/>
                <a:gd name="connsiteX5" fmla="*/ 366233 w 385784"/>
                <a:gd name="connsiteY5" fmla="*/ 4061 h 419882"/>
                <a:gd name="connsiteX6" fmla="*/ 387086 w 385784"/>
                <a:gd name="connsiteY6" fmla="*/ 12064 h 419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784" h="419882">
                  <a:moveTo>
                    <a:pt x="387086" y="12064"/>
                  </a:moveTo>
                  <a:lnTo>
                    <a:pt x="388806" y="408729"/>
                  </a:lnTo>
                  <a:cubicBezTo>
                    <a:pt x="389745" y="417374"/>
                    <a:pt x="377911" y="423153"/>
                    <a:pt x="369726" y="419696"/>
                  </a:cubicBezTo>
                  <a:lnTo>
                    <a:pt x="11155" y="225068"/>
                  </a:lnTo>
                  <a:cubicBezTo>
                    <a:pt x="-1148" y="216818"/>
                    <a:pt x="-627" y="207581"/>
                    <a:pt x="11259" y="199776"/>
                  </a:cubicBezTo>
                  <a:lnTo>
                    <a:pt x="366233" y="4061"/>
                  </a:lnTo>
                  <a:cubicBezTo>
                    <a:pt x="373323" y="-928"/>
                    <a:pt x="386148" y="3814"/>
                    <a:pt x="387086" y="12064"/>
                  </a:cubicBezTo>
                  <a:close/>
                </a:path>
              </a:pathLst>
            </a:custGeom>
            <a:solidFill>
              <a:srgbClr val="EBE711">
                <a:alpha val="25000"/>
              </a:srgbClr>
            </a:solidFill>
            <a:ln w="5200" cap="flat">
              <a:noFill/>
              <a:prstDash val="solid"/>
              <a:miter/>
            </a:ln>
          </p:spPr>
          <p:txBody>
            <a:bodyPr rtlCol="0" anchor="ctr"/>
            <a:lstStyle/>
            <a:p>
              <a:endParaRPr lang="en-US"/>
            </a:p>
          </p:txBody>
        </p:sp>
        <p:sp>
          <p:nvSpPr>
            <p:cNvPr id="114" name="Freeform: Shape 113">
              <a:extLst>
                <a:ext uri="{FF2B5EF4-FFF2-40B4-BE49-F238E27FC236}">
                  <a16:creationId xmlns:a16="http://schemas.microsoft.com/office/drawing/2014/main" id="{3C2C65CB-5616-4327-AD9F-557DD4890ACB}"/>
                </a:ext>
              </a:extLst>
            </p:cNvPr>
            <p:cNvSpPr/>
            <p:nvPr/>
          </p:nvSpPr>
          <p:spPr>
            <a:xfrm flipH="1">
              <a:off x="11955241" y="4078734"/>
              <a:ext cx="190499" cy="207337"/>
            </a:xfrm>
            <a:custGeom>
              <a:avLst/>
              <a:gdLst>
                <a:gd name="connsiteX0" fmla="*/ 387086 w 385784"/>
                <a:gd name="connsiteY0" fmla="*/ 12055 h 419882"/>
                <a:gd name="connsiteX1" fmla="*/ 388806 w 385784"/>
                <a:gd name="connsiteY1" fmla="*/ 408721 h 419882"/>
                <a:gd name="connsiteX2" fmla="*/ 369726 w 385784"/>
                <a:gd name="connsiteY2" fmla="*/ 419687 h 419882"/>
                <a:gd name="connsiteX3" fmla="*/ 11155 w 385784"/>
                <a:gd name="connsiteY3" fmla="*/ 225059 h 419882"/>
                <a:gd name="connsiteX4" fmla="*/ 11259 w 385784"/>
                <a:gd name="connsiteY4" fmla="*/ 199768 h 419882"/>
                <a:gd name="connsiteX5" fmla="*/ 366233 w 385784"/>
                <a:gd name="connsiteY5" fmla="*/ 4053 h 419882"/>
                <a:gd name="connsiteX6" fmla="*/ 387086 w 385784"/>
                <a:gd name="connsiteY6" fmla="*/ 12055 h 419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784" h="419882">
                  <a:moveTo>
                    <a:pt x="387086" y="12055"/>
                  </a:moveTo>
                  <a:lnTo>
                    <a:pt x="388806" y="408721"/>
                  </a:lnTo>
                  <a:cubicBezTo>
                    <a:pt x="389745" y="417365"/>
                    <a:pt x="377911" y="423145"/>
                    <a:pt x="369726" y="419687"/>
                  </a:cubicBezTo>
                  <a:lnTo>
                    <a:pt x="11155" y="225059"/>
                  </a:lnTo>
                  <a:cubicBezTo>
                    <a:pt x="-1148" y="216810"/>
                    <a:pt x="-627" y="207572"/>
                    <a:pt x="11259" y="199768"/>
                  </a:cubicBezTo>
                  <a:lnTo>
                    <a:pt x="366233" y="4053"/>
                  </a:lnTo>
                  <a:cubicBezTo>
                    <a:pt x="373323" y="-936"/>
                    <a:pt x="386148" y="3855"/>
                    <a:pt x="387086" y="12055"/>
                  </a:cubicBezTo>
                  <a:close/>
                </a:path>
              </a:pathLst>
            </a:custGeom>
            <a:solidFill>
              <a:srgbClr val="F79520">
                <a:alpha val="25000"/>
              </a:srgbClr>
            </a:solidFill>
            <a:ln w="5200" cap="flat">
              <a:noFill/>
              <a:prstDash val="solid"/>
              <a:miter/>
            </a:ln>
          </p:spPr>
          <p:txBody>
            <a:bodyPr rtlCol="0" anchor="ctr"/>
            <a:lstStyle/>
            <a:p>
              <a:endParaRPr lang="en-US"/>
            </a:p>
          </p:txBody>
        </p:sp>
        <p:sp>
          <p:nvSpPr>
            <p:cNvPr id="115" name="Freeform: Shape 114">
              <a:extLst>
                <a:ext uri="{FF2B5EF4-FFF2-40B4-BE49-F238E27FC236}">
                  <a16:creationId xmlns:a16="http://schemas.microsoft.com/office/drawing/2014/main" id="{D7C799F8-B610-4B7F-AF77-83980CAF4509}"/>
                </a:ext>
              </a:extLst>
            </p:cNvPr>
            <p:cNvSpPr/>
            <p:nvPr/>
          </p:nvSpPr>
          <p:spPr>
            <a:xfrm flipH="1">
              <a:off x="11951382" y="4677377"/>
              <a:ext cx="193073" cy="207337"/>
            </a:xfrm>
            <a:custGeom>
              <a:avLst/>
              <a:gdLst>
                <a:gd name="connsiteX0" fmla="*/ 372807 w 390997"/>
                <a:gd name="connsiteY0" fmla="*/ 419389 h 419882"/>
                <a:gd name="connsiteX1" fmla="*/ 8293 w 390997"/>
                <a:gd name="connsiteY1" fmla="*/ 224415 h 419882"/>
                <a:gd name="connsiteX2" fmla="*/ 7667 w 390997"/>
                <a:gd name="connsiteY2" fmla="*/ 203322 h 419882"/>
                <a:gd name="connsiteX3" fmla="*/ 363683 w 390997"/>
                <a:gd name="connsiteY3" fmla="*/ 4545 h 419882"/>
                <a:gd name="connsiteX4" fmla="*/ 386830 w 390997"/>
                <a:gd name="connsiteY4" fmla="*/ 17191 h 419882"/>
                <a:gd name="connsiteX5" fmla="*/ 390480 w 390997"/>
                <a:gd name="connsiteY5" fmla="*/ 406348 h 419882"/>
                <a:gd name="connsiteX6" fmla="*/ 372807 w 390997"/>
                <a:gd name="connsiteY6" fmla="*/ 419389 h 419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0997" h="419882">
                  <a:moveTo>
                    <a:pt x="372807" y="419389"/>
                  </a:moveTo>
                  <a:lnTo>
                    <a:pt x="8293" y="224415"/>
                  </a:lnTo>
                  <a:cubicBezTo>
                    <a:pt x="-101" y="220908"/>
                    <a:pt x="473" y="208312"/>
                    <a:pt x="7667" y="203322"/>
                  </a:cubicBezTo>
                  <a:lnTo>
                    <a:pt x="363683" y="4545"/>
                  </a:lnTo>
                  <a:cubicBezTo>
                    <a:pt x="377342" y="-1481"/>
                    <a:pt x="385579" y="3508"/>
                    <a:pt x="386830" y="17191"/>
                  </a:cubicBezTo>
                  <a:lnTo>
                    <a:pt x="390480" y="406348"/>
                  </a:lnTo>
                  <a:cubicBezTo>
                    <a:pt x="391522" y="414449"/>
                    <a:pt x="380835" y="422649"/>
                    <a:pt x="372807" y="419389"/>
                  </a:cubicBezTo>
                  <a:close/>
                </a:path>
              </a:pathLst>
            </a:custGeom>
            <a:solidFill>
              <a:srgbClr val="019247">
                <a:alpha val="25000"/>
              </a:srgbClr>
            </a:solidFill>
            <a:ln w="5200" cap="flat">
              <a:noFill/>
              <a:prstDash val="solid"/>
              <a:miter/>
            </a:ln>
          </p:spPr>
          <p:txBody>
            <a:bodyPr rtlCol="0" anchor="ctr"/>
            <a:lstStyle/>
            <a:p>
              <a:endParaRPr lang="en-US"/>
            </a:p>
          </p:txBody>
        </p:sp>
        <p:sp>
          <p:nvSpPr>
            <p:cNvPr id="116" name="Freeform: Shape 115">
              <a:extLst>
                <a:ext uri="{FF2B5EF4-FFF2-40B4-BE49-F238E27FC236}">
                  <a16:creationId xmlns:a16="http://schemas.microsoft.com/office/drawing/2014/main" id="{06C8DA9C-C912-4C8A-866C-A0D4E46C6507}"/>
                </a:ext>
              </a:extLst>
            </p:cNvPr>
            <p:cNvSpPr/>
            <p:nvPr/>
          </p:nvSpPr>
          <p:spPr>
            <a:xfrm flipH="1">
              <a:off x="11976323" y="4826646"/>
              <a:ext cx="190499" cy="207337"/>
            </a:xfrm>
            <a:custGeom>
              <a:avLst/>
              <a:gdLst>
                <a:gd name="connsiteX0" fmla="*/ 3908 w 385784"/>
                <a:gd name="connsiteY0" fmla="*/ 410671 h 419882"/>
                <a:gd name="connsiteX1" fmla="*/ 2187 w 385784"/>
                <a:gd name="connsiteY1" fmla="*/ 14006 h 419882"/>
                <a:gd name="connsiteX2" fmla="*/ 21268 w 385784"/>
                <a:gd name="connsiteY2" fmla="*/ 3040 h 419882"/>
                <a:gd name="connsiteX3" fmla="*/ 379838 w 385784"/>
                <a:gd name="connsiteY3" fmla="*/ 197668 h 419882"/>
                <a:gd name="connsiteX4" fmla="*/ 379734 w 385784"/>
                <a:gd name="connsiteY4" fmla="*/ 222959 h 419882"/>
                <a:gd name="connsiteX5" fmla="*/ 24761 w 385784"/>
                <a:gd name="connsiteY5" fmla="*/ 418674 h 419882"/>
                <a:gd name="connsiteX6" fmla="*/ 3908 w 385784"/>
                <a:gd name="connsiteY6" fmla="*/ 410671 h 419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784" h="419882">
                  <a:moveTo>
                    <a:pt x="3908" y="410671"/>
                  </a:moveTo>
                  <a:lnTo>
                    <a:pt x="2187" y="14006"/>
                  </a:lnTo>
                  <a:cubicBezTo>
                    <a:pt x="1249" y="5362"/>
                    <a:pt x="13083" y="-418"/>
                    <a:pt x="21268" y="3040"/>
                  </a:cubicBezTo>
                  <a:lnTo>
                    <a:pt x="379838" y="197668"/>
                  </a:lnTo>
                  <a:cubicBezTo>
                    <a:pt x="392142" y="205917"/>
                    <a:pt x="391620" y="215155"/>
                    <a:pt x="379734" y="222959"/>
                  </a:cubicBezTo>
                  <a:lnTo>
                    <a:pt x="24761" y="418674"/>
                  </a:lnTo>
                  <a:cubicBezTo>
                    <a:pt x="17671" y="423663"/>
                    <a:pt x="4846" y="418872"/>
                    <a:pt x="3908" y="410671"/>
                  </a:cubicBezTo>
                  <a:close/>
                </a:path>
              </a:pathLst>
            </a:custGeom>
            <a:solidFill>
              <a:srgbClr val="019247">
                <a:alpha val="15000"/>
              </a:srgbClr>
            </a:solidFill>
            <a:ln w="5200" cap="flat">
              <a:noFill/>
              <a:prstDash val="solid"/>
              <a:miter/>
            </a:ln>
          </p:spPr>
          <p:txBody>
            <a:bodyPr rtlCol="0" anchor="ctr"/>
            <a:lstStyle/>
            <a:p>
              <a:endParaRPr lang="en-US"/>
            </a:p>
          </p:txBody>
        </p:sp>
        <p:sp>
          <p:nvSpPr>
            <p:cNvPr id="117" name="Freeform: Shape 116">
              <a:extLst>
                <a:ext uri="{FF2B5EF4-FFF2-40B4-BE49-F238E27FC236}">
                  <a16:creationId xmlns:a16="http://schemas.microsoft.com/office/drawing/2014/main" id="{3756D067-D60F-4910-99B3-F91AB49AC493}"/>
                </a:ext>
              </a:extLst>
            </p:cNvPr>
            <p:cNvSpPr/>
            <p:nvPr/>
          </p:nvSpPr>
          <p:spPr>
            <a:xfrm flipH="1">
              <a:off x="11977894" y="4519618"/>
              <a:ext cx="190499" cy="207337"/>
            </a:xfrm>
            <a:custGeom>
              <a:avLst/>
              <a:gdLst>
                <a:gd name="connsiteX0" fmla="*/ 3908 w 385784"/>
                <a:gd name="connsiteY0" fmla="*/ 410672 h 419882"/>
                <a:gd name="connsiteX1" fmla="*/ 2187 w 385784"/>
                <a:gd name="connsiteY1" fmla="*/ 14006 h 419882"/>
                <a:gd name="connsiteX2" fmla="*/ 21268 w 385784"/>
                <a:gd name="connsiteY2" fmla="*/ 3040 h 419882"/>
                <a:gd name="connsiteX3" fmla="*/ 379838 w 385784"/>
                <a:gd name="connsiteY3" fmla="*/ 197668 h 419882"/>
                <a:gd name="connsiteX4" fmla="*/ 379734 w 385784"/>
                <a:gd name="connsiteY4" fmla="*/ 222959 h 419882"/>
                <a:gd name="connsiteX5" fmla="*/ 24761 w 385784"/>
                <a:gd name="connsiteY5" fmla="*/ 418674 h 419882"/>
                <a:gd name="connsiteX6" fmla="*/ 3908 w 385784"/>
                <a:gd name="connsiteY6" fmla="*/ 410672 h 419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784" h="419882">
                  <a:moveTo>
                    <a:pt x="3908" y="410672"/>
                  </a:moveTo>
                  <a:lnTo>
                    <a:pt x="2187" y="14006"/>
                  </a:lnTo>
                  <a:cubicBezTo>
                    <a:pt x="1249" y="5362"/>
                    <a:pt x="13083" y="-418"/>
                    <a:pt x="21268" y="3040"/>
                  </a:cubicBezTo>
                  <a:lnTo>
                    <a:pt x="379838" y="197668"/>
                  </a:lnTo>
                  <a:cubicBezTo>
                    <a:pt x="392142" y="205917"/>
                    <a:pt x="391620" y="215155"/>
                    <a:pt x="379734" y="222959"/>
                  </a:cubicBezTo>
                  <a:lnTo>
                    <a:pt x="24761" y="418674"/>
                  </a:lnTo>
                  <a:cubicBezTo>
                    <a:pt x="17671" y="423663"/>
                    <a:pt x="4898" y="418872"/>
                    <a:pt x="3908" y="410672"/>
                  </a:cubicBezTo>
                  <a:close/>
                </a:path>
              </a:pathLst>
            </a:custGeom>
            <a:solidFill>
              <a:srgbClr val="EBE711">
                <a:alpha val="15000"/>
              </a:srgbClr>
            </a:solidFill>
            <a:ln w="5200" cap="flat">
              <a:noFill/>
              <a:prstDash val="solid"/>
              <a:miter/>
            </a:ln>
          </p:spPr>
          <p:txBody>
            <a:bodyPr rtlCol="0" anchor="ctr"/>
            <a:lstStyle/>
            <a:p>
              <a:endParaRPr lang="en-US"/>
            </a:p>
          </p:txBody>
        </p:sp>
        <p:sp>
          <p:nvSpPr>
            <p:cNvPr id="121" name="Freeform: Shape 120">
              <a:extLst>
                <a:ext uri="{FF2B5EF4-FFF2-40B4-BE49-F238E27FC236}">
                  <a16:creationId xmlns:a16="http://schemas.microsoft.com/office/drawing/2014/main" id="{9C1D1EDE-5E01-4828-B658-8A2A988578B5}"/>
                </a:ext>
              </a:extLst>
            </p:cNvPr>
            <p:cNvSpPr/>
            <p:nvPr/>
          </p:nvSpPr>
          <p:spPr>
            <a:xfrm flipH="1">
              <a:off x="11948654" y="5611147"/>
              <a:ext cx="195648" cy="209776"/>
            </a:xfrm>
            <a:custGeom>
              <a:avLst/>
              <a:gdLst>
                <a:gd name="connsiteX0" fmla="*/ 374582 w 396210"/>
                <a:gd name="connsiteY0" fmla="*/ 421071 h 424822"/>
                <a:gd name="connsiteX1" fmla="*/ 10068 w 396210"/>
                <a:gd name="connsiteY1" fmla="*/ 226097 h 424822"/>
                <a:gd name="connsiteX2" fmla="*/ 9443 w 396210"/>
                <a:gd name="connsiteY2" fmla="*/ 205005 h 424822"/>
                <a:gd name="connsiteX3" fmla="*/ 365459 w 396210"/>
                <a:gd name="connsiteY3" fmla="*/ 6227 h 424822"/>
                <a:gd name="connsiteX4" fmla="*/ 388606 w 396210"/>
                <a:gd name="connsiteY4" fmla="*/ 18873 h 424822"/>
                <a:gd name="connsiteX5" fmla="*/ 392255 w 396210"/>
                <a:gd name="connsiteY5" fmla="*/ 408030 h 424822"/>
                <a:gd name="connsiteX6" fmla="*/ 374582 w 396210"/>
                <a:gd name="connsiteY6" fmla="*/ 421071 h 424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210" h="424822">
                  <a:moveTo>
                    <a:pt x="374582" y="421071"/>
                  </a:moveTo>
                  <a:lnTo>
                    <a:pt x="10068" y="226097"/>
                  </a:lnTo>
                  <a:cubicBezTo>
                    <a:pt x="1675" y="222590"/>
                    <a:pt x="2248" y="209994"/>
                    <a:pt x="9443" y="205005"/>
                  </a:cubicBezTo>
                  <a:lnTo>
                    <a:pt x="365459" y="6227"/>
                  </a:lnTo>
                  <a:cubicBezTo>
                    <a:pt x="379118" y="201"/>
                    <a:pt x="387355" y="5190"/>
                    <a:pt x="388606" y="18873"/>
                  </a:cubicBezTo>
                  <a:lnTo>
                    <a:pt x="392255" y="408030"/>
                  </a:lnTo>
                  <a:cubicBezTo>
                    <a:pt x="393298" y="416181"/>
                    <a:pt x="382610" y="424381"/>
                    <a:pt x="374582" y="421071"/>
                  </a:cubicBezTo>
                  <a:close/>
                </a:path>
              </a:pathLst>
            </a:custGeom>
            <a:solidFill>
              <a:srgbClr val="41C4E0">
                <a:alpha val="25000"/>
              </a:srgbClr>
            </a:solidFill>
            <a:ln w="9525" cap="flat">
              <a:noFill/>
              <a:prstDash val="solid"/>
              <a:miter/>
            </a:ln>
          </p:spPr>
          <p:txBody>
            <a:bodyPr rtlCol="0" anchor="ctr"/>
            <a:lstStyle/>
            <a:p>
              <a:endParaRPr lang="en-US"/>
            </a:p>
          </p:txBody>
        </p:sp>
        <p:sp>
          <p:nvSpPr>
            <p:cNvPr id="122" name="Freeform: Shape 121">
              <a:extLst>
                <a:ext uri="{FF2B5EF4-FFF2-40B4-BE49-F238E27FC236}">
                  <a16:creationId xmlns:a16="http://schemas.microsoft.com/office/drawing/2014/main" id="{E5D80C10-D4DA-412D-81B3-1387E8D50243}"/>
                </a:ext>
              </a:extLst>
            </p:cNvPr>
            <p:cNvSpPr/>
            <p:nvPr/>
          </p:nvSpPr>
          <p:spPr>
            <a:xfrm flipH="1">
              <a:off x="11973596" y="5760441"/>
              <a:ext cx="193073" cy="209776"/>
            </a:xfrm>
            <a:custGeom>
              <a:avLst/>
              <a:gdLst>
                <a:gd name="connsiteX0" fmla="*/ 5683 w 390997"/>
                <a:gd name="connsiteY0" fmla="*/ 412354 h 424822"/>
                <a:gd name="connsiteX1" fmla="*/ 3963 w 390997"/>
                <a:gd name="connsiteY1" fmla="*/ 15689 h 424822"/>
                <a:gd name="connsiteX2" fmla="*/ 23043 w 390997"/>
                <a:gd name="connsiteY2" fmla="*/ 4722 h 424822"/>
                <a:gd name="connsiteX3" fmla="*/ 381614 w 390997"/>
                <a:gd name="connsiteY3" fmla="*/ 199350 h 424822"/>
                <a:gd name="connsiteX4" fmla="*/ 381510 w 390997"/>
                <a:gd name="connsiteY4" fmla="*/ 224642 h 424822"/>
                <a:gd name="connsiteX5" fmla="*/ 26536 w 390997"/>
                <a:gd name="connsiteY5" fmla="*/ 420356 h 424822"/>
                <a:gd name="connsiteX6" fmla="*/ 5683 w 390997"/>
                <a:gd name="connsiteY6" fmla="*/ 412354 h 424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0997" h="424822">
                  <a:moveTo>
                    <a:pt x="5683" y="412354"/>
                  </a:moveTo>
                  <a:lnTo>
                    <a:pt x="3963" y="15689"/>
                  </a:lnTo>
                  <a:cubicBezTo>
                    <a:pt x="3024" y="7044"/>
                    <a:pt x="14858" y="1264"/>
                    <a:pt x="23043" y="4722"/>
                  </a:cubicBezTo>
                  <a:lnTo>
                    <a:pt x="381614" y="199350"/>
                  </a:lnTo>
                  <a:cubicBezTo>
                    <a:pt x="393917" y="207599"/>
                    <a:pt x="393396" y="216837"/>
                    <a:pt x="381510" y="224642"/>
                  </a:cubicBezTo>
                  <a:lnTo>
                    <a:pt x="26536" y="420356"/>
                  </a:lnTo>
                  <a:cubicBezTo>
                    <a:pt x="19446" y="425346"/>
                    <a:pt x="6673" y="420554"/>
                    <a:pt x="5683" y="412354"/>
                  </a:cubicBezTo>
                  <a:close/>
                </a:path>
              </a:pathLst>
            </a:custGeom>
            <a:solidFill>
              <a:srgbClr val="41C4E0">
                <a:alpha val="15000"/>
              </a:srgbClr>
            </a:solidFill>
            <a:ln w="9525" cap="flat">
              <a:noFill/>
              <a:prstDash val="solid"/>
              <a:miter/>
            </a:ln>
          </p:spPr>
          <p:txBody>
            <a:bodyPr rtlCol="0" anchor="ctr"/>
            <a:lstStyle/>
            <a:p>
              <a:endParaRPr lang="en-US"/>
            </a:p>
          </p:txBody>
        </p:sp>
        <p:sp>
          <p:nvSpPr>
            <p:cNvPr id="123" name="Freeform: Shape 122">
              <a:extLst>
                <a:ext uri="{FF2B5EF4-FFF2-40B4-BE49-F238E27FC236}">
                  <a16:creationId xmlns:a16="http://schemas.microsoft.com/office/drawing/2014/main" id="{841A4288-0B50-4730-B64D-10CC0B1A9D13}"/>
                </a:ext>
              </a:extLst>
            </p:cNvPr>
            <p:cNvSpPr/>
            <p:nvPr/>
          </p:nvSpPr>
          <p:spPr>
            <a:xfrm flipH="1">
              <a:off x="11975141" y="5450973"/>
              <a:ext cx="193073" cy="209776"/>
            </a:xfrm>
            <a:custGeom>
              <a:avLst/>
              <a:gdLst>
                <a:gd name="connsiteX0" fmla="*/ 5683 w 390997"/>
                <a:gd name="connsiteY0" fmla="*/ 412354 h 424822"/>
                <a:gd name="connsiteX1" fmla="*/ 3963 w 390997"/>
                <a:gd name="connsiteY1" fmla="*/ 15689 h 424822"/>
                <a:gd name="connsiteX2" fmla="*/ 23043 w 390997"/>
                <a:gd name="connsiteY2" fmla="*/ 4722 h 424822"/>
                <a:gd name="connsiteX3" fmla="*/ 381614 w 390997"/>
                <a:gd name="connsiteY3" fmla="*/ 199350 h 424822"/>
                <a:gd name="connsiteX4" fmla="*/ 381510 w 390997"/>
                <a:gd name="connsiteY4" fmla="*/ 224642 h 424822"/>
                <a:gd name="connsiteX5" fmla="*/ 26536 w 390997"/>
                <a:gd name="connsiteY5" fmla="*/ 420356 h 424822"/>
                <a:gd name="connsiteX6" fmla="*/ 5683 w 390997"/>
                <a:gd name="connsiteY6" fmla="*/ 412354 h 424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0997" h="424822">
                  <a:moveTo>
                    <a:pt x="5683" y="412354"/>
                  </a:moveTo>
                  <a:lnTo>
                    <a:pt x="3963" y="15689"/>
                  </a:lnTo>
                  <a:cubicBezTo>
                    <a:pt x="3024" y="7044"/>
                    <a:pt x="14858" y="1264"/>
                    <a:pt x="23043" y="4722"/>
                  </a:cubicBezTo>
                  <a:lnTo>
                    <a:pt x="381614" y="199350"/>
                  </a:lnTo>
                  <a:cubicBezTo>
                    <a:pt x="393917" y="207599"/>
                    <a:pt x="393396" y="216837"/>
                    <a:pt x="381510" y="224642"/>
                  </a:cubicBezTo>
                  <a:lnTo>
                    <a:pt x="26536" y="420356"/>
                  </a:lnTo>
                  <a:cubicBezTo>
                    <a:pt x="19446" y="425296"/>
                    <a:pt x="6621" y="420554"/>
                    <a:pt x="5683" y="412354"/>
                  </a:cubicBezTo>
                  <a:close/>
                </a:path>
              </a:pathLst>
            </a:custGeom>
            <a:solidFill>
              <a:srgbClr val="92278D">
                <a:alpha val="15000"/>
              </a:srgbClr>
            </a:solidFill>
            <a:ln w="9525" cap="flat">
              <a:noFill/>
              <a:prstDash val="solid"/>
              <a:miter/>
            </a:ln>
          </p:spPr>
          <p:txBody>
            <a:bodyPr rtlCol="0" anchor="ctr"/>
            <a:lstStyle/>
            <a:p>
              <a:endParaRPr lang="en-US"/>
            </a:p>
          </p:txBody>
        </p:sp>
        <p:sp>
          <p:nvSpPr>
            <p:cNvPr id="134" name="Freeform: Shape 133">
              <a:extLst>
                <a:ext uri="{FF2B5EF4-FFF2-40B4-BE49-F238E27FC236}">
                  <a16:creationId xmlns:a16="http://schemas.microsoft.com/office/drawing/2014/main" id="{67CDE848-BBA6-4CF3-A149-380DEE4CED72}"/>
                </a:ext>
              </a:extLst>
            </p:cNvPr>
            <p:cNvSpPr/>
            <p:nvPr/>
          </p:nvSpPr>
          <p:spPr>
            <a:xfrm flipH="1">
              <a:off x="11975088" y="6070683"/>
              <a:ext cx="193073" cy="207337"/>
            </a:xfrm>
            <a:custGeom>
              <a:avLst/>
              <a:gdLst>
                <a:gd name="connsiteX0" fmla="*/ 21372 w 390997"/>
                <a:gd name="connsiteY0" fmla="*/ 2759 h 419882"/>
                <a:gd name="connsiteX1" fmla="*/ 385886 w 390997"/>
                <a:gd name="connsiteY1" fmla="*/ 197732 h 419882"/>
                <a:gd name="connsiteX2" fmla="*/ 386511 w 390997"/>
                <a:gd name="connsiteY2" fmla="*/ 218825 h 419882"/>
                <a:gd name="connsiteX3" fmla="*/ 30495 w 390997"/>
                <a:gd name="connsiteY3" fmla="*/ 417602 h 419882"/>
                <a:gd name="connsiteX4" fmla="*/ 2135 w 390997"/>
                <a:gd name="connsiteY4" fmla="*/ 404957 h 419882"/>
                <a:gd name="connsiteX5" fmla="*/ 3699 w 390997"/>
                <a:gd name="connsiteY5" fmla="*/ 15800 h 419882"/>
                <a:gd name="connsiteX6" fmla="*/ 21372 w 390997"/>
                <a:gd name="connsiteY6" fmla="*/ 2759 h 419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0997" h="419882">
                  <a:moveTo>
                    <a:pt x="21372" y="2759"/>
                  </a:moveTo>
                  <a:lnTo>
                    <a:pt x="385886" y="197732"/>
                  </a:lnTo>
                  <a:cubicBezTo>
                    <a:pt x="394279" y="201240"/>
                    <a:pt x="393705" y="213836"/>
                    <a:pt x="386511" y="218825"/>
                  </a:cubicBezTo>
                  <a:lnTo>
                    <a:pt x="30495" y="417602"/>
                  </a:lnTo>
                  <a:cubicBezTo>
                    <a:pt x="16836" y="423629"/>
                    <a:pt x="3386" y="418640"/>
                    <a:pt x="2135" y="404957"/>
                  </a:cubicBezTo>
                  <a:lnTo>
                    <a:pt x="3699" y="15800"/>
                  </a:lnTo>
                  <a:cubicBezTo>
                    <a:pt x="2656" y="7649"/>
                    <a:pt x="13343" y="-501"/>
                    <a:pt x="21372" y="2759"/>
                  </a:cubicBezTo>
                  <a:close/>
                </a:path>
              </a:pathLst>
            </a:custGeom>
            <a:solidFill>
              <a:srgbClr val="E9C9D9">
                <a:alpha val="15000"/>
              </a:srgbClr>
            </a:solidFill>
            <a:ln w="5200" cap="flat">
              <a:noFill/>
              <a:prstDash val="solid"/>
              <a:miter/>
            </a:ln>
          </p:spPr>
          <p:txBody>
            <a:bodyPr rtlCol="0" anchor="ctr"/>
            <a:lstStyle/>
            <a:p>
              <a:endParaRPr lang="en-US"/>
            </a:p>
          </p:txBody>
        </p:sp>
        <p:sp>
          <p:nvSpPr>
            <p:cNvPr id="135" name="Freeform: Shape 134">
              <a:extLst>
                <a:ext uri="{FF2B5EF4-FFF2-40B4-BE49-F238E27FC236}">
                  <a16:creationId xmlns:a16="http://schemas.microsoft.com/office/drawing/2014/main" id="{036F6362-0064-45A5-9630-F913161AFD99}"/>
                </a:ext>
              </a:extLst>
            </p:cNvPr>
            <p:cNvSpPr/>
            <p:nvPr/>
          </p:nvSpPr>
          <p:spPr>
            <a:xfrm flipH="1">
              <a:off x="11953722" y="5921128"/>
              <a:ext cx="190499" cy="207337"/>
            </a:xfrm>
            <a:custGeom>
              <a:avLst/>
              <a:gdLst>
                <a:gd name="connsiteX0" fmla="*/ 387086 w 385784"/>
                <a:gd name="connsiteY0" fmla="*/ 12055 h 419882"/>
                <a:gd name="connsiteX1" fmla="*/ 388806 w 385784"/>
                <a:gd name="connsiteY1" fmla="*/ 408721 h 419882"/>
                <a:gd name="connsiteX2" fmla="*/ 369726 w 385784"/>
                <a:gd name="connsiteY2" fmla="*/ 419687 h 419882"/>
                <a:gd name="connsiteX3" fmla="*/ 11155 w 385784"/>
                <a:gd name="connsiteY3" fmla="*/ 225059 h 419882"/>
                <a:gd name="connsiteX4" fmla="*/ 11259 w 385784"/>
                <a:gd name="connsiteY4" fmla="*/ 199768 h 419882"/>
                <a:gd name="connsiteX5" fmla="*/ 366233 w 385784"/>
                <a:gd name="connsiteY5" fmla="*/ 4053 h 419882"/>
                <a:gd name="connsiteX6" fmla="*/ 387086 w 385784"/>
                <a:gd name="connsiteY6" fmla="*/ 12055 h 419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784" h="419882">
                  <a:moveTo>
                    <a:pt x="387086" y="12055"/>
                  </a:moveTo>
                  <a:lnTo>
                    <a:pt x="388806" y="408721"/>
                  </a:lnTo>
                  <a:cubicBezTo>
                    <a:pt x="389745" y="417366"/>
                    <a:pt x="377911" y="423145"/>
                    <a:pt x="369726" y="419687"/>
                  </a:cubicBezTo>
                  <a:lnTo>
                    <a:pt x="11155" y="225059"/>
                  </a:lnTo>
                  <a:cubicBezTo>
                    <a:pt x="-1148" y="216810"/>
                    <a:pt x="-627" y="207573"/>
                    <a:pt x="11259" y="199768"/>
                  </a:cubicBezTo>
                  <a:lnTo>
                    <a:pt x="366233" y="4053"/>
                  </a:lnTo>
                  <a:cubicBezTo>
                    <a:pt x="373323" y="-936"/>
                    <a:pt x="386148" y="3856"/>
                    <a:pt x="387086" y="12055"/>
                  </a:cubicBezTo>
                  <a:close/>
                </a:path>
              </a:pathLst>
            </a:custGeom>
            <a:solidFill>
              <a:srgbClr val="E9C9D9">
                <a:alpha val="25000"/>
              </a:srgbClr>
            </a:solidFill>
            <a:ln w="5200" cap="flat">
              <a:noFill/>
              <a:prstDash val="solid"/>
              <a:miter/>
            </a:ln>
          </p:spPr>
          <p:txBody>
            <a:bodyPr rtlCol="0" anchor="ctr"/>
            <a:lstStyle/>
            <a:p>
              <a:endParaRPr lang="en-US"/>
            </a:p>
          </p:txBody>
        </p:sp>
      </p:grpSp>
      <p:grpSp>
        <p:nvGrpSpPr>
          <p:cNvPr id="140" name="Graphic 103">
            <a:extLst>
              <a:ext uri="{FF2B5EF4-FFF2-40B4-BE49-F238E27FC236}">
                <a16:creationId xmlns:a16="http://schemas.microsoft.com/office/drawing/2014/main" id="{E4D7D4F3-6C4E-4BAD-821D-75A1B00BD55E}"/>
              </a:ext>
            </a:extLst>
          </p:cNvPr>
          <p:cNvGrpSpPr/>
          <p:nvPr/>
        </p:nvGrpSpPr>
        <p:grpSpPr>
          <a:xfrm>
            <a:off x="836612" y="2129600"/>
            <a:ext cx="3935414" cy="45719"/>
            <a:chOff x="30297" y="1698761"/>
            <a:chExt cx="6242543" cy="70725"/>
          </a:xfrm>
        </p:grpSpPr>
        <p:sp>
          <p:nvSpPr>
            <p:cNvPr id="141" name="Freeform: Shape 140">
              <a:extLst>
                <a:ext uri="{FF2B5EF4-FFF2-40B4-BE49-F238E27FC236}">
                  <a16:creationId xmlns:a16="http://schemas.microsoft.com/office/drawing/2014/main" id="{7FF51A9B-4865-4A79-B759-261F2466BFA1}"/>
                </a:ext>
              </a:extLst>
            </p:cNvPr>
            <p:cNvSpPr/>
            <p:nvPr/>
          </p:nvSpPr>
          <p:spPr>
            <a:xfrm>
              <a:off x="22212" y="1694640"/>
              <a:ext cx="793725" cy="76165"/>
            </a:xfrm>
            <a:custGeom>
              <a:avLst/>
              <a:gdLst>
                <a:gd name="connsiteX0" fmla="*/ 8045 w 793725"/>
                <a:gd name="connsiteY0" fmla="*/ 74098 h 76165"/>
                <a:gd name="connsiteX1" fmla="*/ 8045 w 793725"/>
                <a:gd name="connsiteY1" fmla="*/ 4080 h 76165"/>
                <a:gd name="connsiteX2" fmla="*/ 789113 w 793725"/>
                <a:gd name="connsiteY2" fmla="*/ 4080 h 76165"/>
                <a:gd name="connsiteX3" fmla="*/ 789113 w 793725"/>
                <a:gd name="connsiteY3" fmla="*/ 74098 h 76165"/>
              </a:gdLst>
              <a:ahLst/>
              <a:cxnLst>
                <a:cxn ang="0">
                  <a:pos x="connsiteX0" y="connsiteY0"/>
                </a:cxn>
                <a:cxn ang="0">
                  <a:pos x="connsiteX1" y="connsiteY1"/>
                </a:cxn>
                <a:cxn ang="0">
                  <a:pos x="connsiteX2" y="connsiteY2"/>
                </a:cxn>
                <a:cxn ang="0">
                  <a:pos x="connsiteX3" y="connsiteY3"/>
                </a:cxn>
              </a:cxnLst>
              <a:rect l="l" t="t" r="r" b="b"/>
              <a:pathLst>
                <a:path w="793725" h="76165">
                  <a:moveTo>
                    <a:pt x="8045" y="74098"/>
                  </a:moveTo>
                  <a:lnTo>
                    <a:pt x="8045" y="4080"/>
                  </a:lnTo>
                  <a:lnTo>
                    <a:pt x="789113" y="4080"/>
                  </a:lnTo>
                  <a:lnTo>
                    <a:pt x="789113" y="74098"/>
                  </a:lnTo>
                  <a:close/>
                </a:path>
              </a:pathLst>
            </a:custGeom>
            <a:solidFill>
              <a:srgbClr val="EE202E"/>
            </a:solidFill>
            <a:ln w="9525" cap="flat">
              <a:noFill/>
              <a:prstDash val="solid"/>
              <a:miter/>
            </a:ln>
          </p:spPr>
          <p:txBody>
            <a:bodyPr rtlCol="0" anchor="ctr"/>
            <a:lstStyle/>
            <a:p>
              <a:endParaRPr lang="en-US"/>
            </a:p>
          </p:txBody>
        </p:sp>
        <p:sp>
          <p:nvSpPr>
            <p:cNvPr id="142" name="Freeform: Shape 141">
              <a:extLst>
                <a:ext uri="{FF2B5EF4-FFF2-40B4-BE49-F238E27FC236}">
                  <a16:creationId xmlns:a16="http://schemas.microsoft.com/office/drawing/2014/main" id="{7E238FC5-BA79-4CEB-89BA-7DD1653B77C8}"/>
                </a:ext>
              </a:extLst>
            </p:cNvPr>
            <p:cNvSpPr/>
            <p:nvPr/>
          </p:nvSpPr>
          <p:spPr>
            <a:xfrm>
              <a:off x="803268" y="1694632"/>
              <a:ext cx="793725" cy="76165"/>
            </a:xfrm>
            <a:custGeom>
              <a:avLst/>
              <a:gdLst>
                <a:gd name="connsiteX0" fmla="*/ 8045 w 793725"/>
                <a:gd name="connsiteY0" fmla="*/ 74098 h 76165"/>
                <a:gd name="connsiteX1" fmla="*/ 8045 w 793725"/>
                <a:gd name="connsiteY1" fmla="*/ 4080 h 76165"/>
                <a:gd name="connsiteX2" fmla="*/ 789113 w 793725"/>
                <a:gd name="connsiteY2" fmla="*/ 4080 h 76165"/>
                <a:gd name="connsiteX3" fmla="*/ 789113 w 793725"/>
                <a:gd name="connsiteY3" fmla="*/ 74098 h 76165"/>
              </a:gdLst>
              <a:ahLst/>
              <a:cxnLst>
                <a:cxn ang="0">
                  <a:pos x="connsiteX0" y="connsiteY0"/>
                </a:cxn>
                <a:cxn ang="0">
                  <a:pos x="connsiteX1" y="connsiteY1"/>
                </a:cxn>
                <a:cxn ang="0">
                  <a:pos x="connsiteX2" y="connsiteY2"/>
                </a:cxn>
                <a:cxn ang="0">
                  <a:pos x="connsiteX3" y="connsiteY3"/>
                </a:cxn>
              </a:cxnLst>
              <a:rect l="l" t="t" r="r" b="b"/>
              <a:pathLst>
                <a:path w="793725" h="76165">
                  <a:moveTo>
                    <a:pt x="8045" y="74098"/>
                  </a:moveTo>
                  <a:lnTo>
                    <a:pt x="8045" y="4080"/>
                  </a:lnTo>
                  <a:lnTo>
                    <a:pt x="789113" y="4080"/>
                  </a:lnTo>
                  <a:lnTo>
                    <a:pt x="789113" y="74098"/>
                  </a:lnTo>
                  <a:close/>
                </a:path>
              </a:pathLst>
            </a:custGeom>
            <a:solidFill>
              <a:srgbClr val="F7941D"/>
            </a:solidFill>
            <a:ln w="9525" cap="flat">
              <a:noFill/>
              <a:prstDash val="solid"/>
              <a:miter/>
            </a:ln>
          </p:spPr>
          <p:txBody>
            <a:bodyPr rtlCol="0" anchor="ctr"/>
            <a:lstStyle/>
            <a:p>
              <a:endParaRPr lang="en-US"/>
            </a:p>
          </p:txBody>
        </p:sp>
        <p:sp>
          <p:nvSpPr>
            <p:cNvPr id="143" name="Freeform: Shape 142">
              <a:extLst>
                <a:ext uri="{FF2B5EF4-FFF2-40B4-BE49-F238E27FC236}">
                  <a16:creationId xmlns:a16="http://schemas.microsoft.com/office/drawing/2014/main" id="{0DE8BE1B-349A-4909-A244-A9E9E68600E1}"/>
                </a:ext>
              </a:extLst>
            </p:cNvPr>
            <p:cNvSpPr/>
            <p:nvPr/>
          </p:nvSpPr>
          <p:spPr>
            <a:xfrm>
              <a:off x="1584797" y="1694654"/>
              <a:ext cx="793725" cy="76165"/>
            </a:xfrm>
            <a:custGeom>
              <a:avLst/>
              <a:gdLst>
                <a:gd name="connsiteX0" fmla="*/ 8045 w 793725"/>
                <a:gd name="connsiteY0" fmla="*/ 74098 h 76165"/>
                <a:gd name="connsiteX1" fmla="*/ 8045 w 793725"/>
                <a:gd name="connsiteY1" fmla="*/ 4080 h 76165"/>
                <a:gd name="connsiteX2" fmla="*/ 789113 w 793725"/>
                <a:gd name="connsiteY2" fmla="*/ 4080 h 76165"/>
                <a:gd name="connsiteX3" fmla="*/ 789113 w 793725"/>
                <a:gd name="connsiteY3" fmla="*/ 74098 h 76165"/>
              </a:gdLst>
              <a:ahLst/>
              <a:cxnLst>
                <a:cxn ang="0">
                  <a:pos x="connsiteX0" y="connsiteY0"/>
                </a:cxn>
                <a:cxn ang="0">
                  <a:pos x="connsiteX1" y="connsiteY1"/>
                </a:cxn>
                <a:cxn ang="0">
                  <a:pos x="connsiteX2" y="connsiteY2"/>
                </a:cxn>
                <a:cxn ang="0">
                  <a:pos x="connsiteX3" y="connsiteY3"/>
                </a:cxn>
              </a:cxnLst>
              <a:rect l="l" t="t" r="r" b="b"/>
              <a:pathLst>
                <a:path w="793725" h="76165">
                  <a:moveTo>
                    <a:pt x="8045" y="74098"/>
                  </a:moveTo>
                  <a:lnTo>
                    <a:pt x="8045" y="4080"/>
                  </a:lnTo>
                  <a:lnTo>
                    <a:pt x="789113" y="4080"/>
                  </a:lnTo>
                  <a:lnTo>
                    <a:pt x="789113" y="74098"/>
                  </a:lnTo>
                  <a:close/>
                </a:path>
              </a:pathLst>
            </a:custGeom>
            <a:solidFill>
              <a:srgbClr val="EBE70E"/>
            </a:solidFill>
            <a:ln w="9525" cap="flat">
              <a:noFill/>
              <a:prstDash val="solid"/>
              <a:miter/>
            </a:ln>
          </p:spPr>
          <p:txBody>
            <a:bodyPr rtlCol="0" anchor="ctr"/>
            <a:lstStyle/>
            <a:p>
              <a:endParaRPr lang="en-US"/>
            </a:p>
          </p:txBody>
        </p:sp>
        <p:sp>
          <p:nvSpPr>
            <p:cNvPr id="144" name="Freeform: Shape 143">
              <a:extLst>
                <a:ext uri="{FF2B5EF4-FFF2-40B4-BE49-F238E27FC236}">
                  <a16:creationId xmlns:a16="http://schemas.microsoft.com/office/drawing/2014/main" id="{F4C68D35-C7A4-4066-A1DD-2504A13A9531}"/>
                </a:ext>
              </a:extLst>
            </p:cNvPr>
            <p:cNvSpPr/>
            <p:nvPr/>
          </p:nvSpPr>
          <p:spPr>
            <a:xfrm>
              <a:off x="2365855" y="1694643"/>
              <a:ext cx="793725" cy="76165"/>
            </a:xfrm>
            <a:custGeom>
              <a:avLst/>
              <a:gdLst>
                <a:gd name="connsiteX0" fmla="*/ 8045 w 793725"/>
                <a:gd name="connsiteY0" fmla="*/ 74098 h 76165"/>
                <a:gd name="connsiteX1" fmla="*/ 8045 w 793725"/>
                <a:gd name="connsiteY1" fmla="*/ 4080 h 76165"/>
                <a:gd name="connsiteX2" fmla="*/ 789113 w 793725"/>
                <a:gd name="connsiteY2" fmla="*/ 4080 h 76165"/>
                <a:gd name="connsiteX3" fmla="*/ 789113 w 793725"/>
                <a:gd name="connsiteY3" fmla="*/ 74098 h 76165"/>
              </a:gdLst>
              <a:ahLst/>
              <a:cxnLst>
                <a:cxn ang="0">
                  <a:pos x="connsiteX0" y="connsiteY0"/>
                </a:cxn>
                <a:cxn ang="0">
                  <a:pos x="connsiteX1" y="connsiteY1"/>
                </a:cxn>
                <a:cxn ang="0">
                  <a:pos x="connsiteX2" y="connsiteY2"/>
                </a:cxn>
                <a:cxn ang="0">
                  <a:pos x="connsiteX3" y="connsiteY3"/>
                </a:cxn>
              </a:cxnLst>
              <a:rect l="l" t="t" r="r" b="b"/>
              <a:pathLst>
                <a:path w="793725" h="76165">
                  <a:moveTo>
                    <a:pt x="8045" y="74098"/>
                  </a:moveTo>
                  <a:lnTo>
                    <a:pt x="8045" y="4080"/>
                  </a:lnTo>
                  <a:lnTo>
                    <a:pt x="789113" y="4080"/>
                  </a:lnTo>
                  <a:lnTo>
                    <a:pt x="789113" y="74098"/>
                  </a:lnTo>
                  <a:close/>
                </a:path>
              </a:pathLst>
            </a:custGeom>
            <a:solidFill>
              <a:srgbClr val="009247"/>
            </a:solidFill>
            <a:ln w="9525" cap="flat">
              <a:noFill/>
              <a:prstDash val="solid"/>
              <a:miter/>
            </a:ln>
          </p:spPr>
          <p:txBody>
            <a:bodyPr rtlCol="0" anchor="ctr"/>
            <a:lstStyle/>
            <a:p>
              <a:endParaRPr lang="en-US"/>
            </a:p>
          </p:txBody>
        </p:sp>
        <p:sp>
          <p:nvSpPr>
            <p:cNvPr id="145" name="Freeform: Shape 144">
              <a:extLst>
                <a:ext uri="{FF2B5EF4-FFF2-40B4-BE49-F238E27FC236}">
                  <a16:creationId xmlns:a16="http://schemas.microsoft.com/office/drawing/2014/main" id="{F6B02DE8-6547-481E-B1E4-CEE7445EBC6C}"/>
                </a:ext>
              </a:extLst>
            </p:cNvPr>
            <p:cNvSpPr/>
            <p:nvPr/>
          </p:nvSpPr>
          <p:spPr>
            <a:xfrm>
              <a:off x="3146913" y="1694637"/>
              <a:ext cx="793725" cy="76165"/>
            </a:xfrm>
            <a:custGeom>
              <a:avLst/>
              <a:gdLst>
                <a:gd name="connsiteX0" fmla="*/ 8045 w 793725"/>
                <a:gd name="connsiteY0" fmla="*/ 74098 h 76165"/>
                <a:gd name="connsiteX1" fmla="*/ 8045 w 793725"/>
                <a:gd name="connsiteY1" fmla="*/ 4080 h 76165"/>
                <a:gd name="connsiteX2" fmla="*/ 789113 w 793725"/>
                <a:gd name="connsiteY2" fmla="*/ 4080 h 76165"/>
                <a:gd name="connsiteX3" fmla="*/ 789113 w 793725"/>
                <a:gd name="connsiteY3" fmla="*/ 74098 h 76165"/>
              </a:gdLst>
              <a:ahLst/>
              <a:cxnLst>
                <a:cxn ang="0">
                  <a:pos x="connsiteX0" y="connsiteY0"/>
                </a:cxn>
                <a:cxn ang="0">
                  <a:pos x="connsiteX1" y="connsiteY1"/>
                </a:cxn>
                <a:cxn ang="0">
                  <a:pos x="connsiteX2" y="connsiteY2"/>
                </a:cxn>
                <a:cxn ang="0">
                  <a:pos x="connsiteX3" y="connsiteY3"/>
                </a:cxn>
              </a:cxnLst>
              <a:rect l="l" t="t" r="r" b="b"/>
              <a:pathLst>
                <a:path w="793725" h="76165">
                  <a:moveTo>
                    <a:pt x="8045" y="74098"/>
                  </a:moveTo>
                  <a:lnTo>
                    <a:pt x="8045" y="4080"/>
                  </a:lnTo>
                  <a:lnTo>
                    <a:pt x="789113" y="4080"/>
                  </a:lnTo>
                  <a:lnTo>
                    <a:pt x="789113" y="74098"/>
                  </a:lnTo>
                  <a:close/>
                </a:path>
              </a:pathLst>
            </a:custGeom>
            <a:solidFill>
              <a:srgbClr val="3B549A"/>
            </a:solidFill>
            <a:ln w="9525" cap="flat">
              <a:noFill/>
              <a:prstDash val="solid"/>
              <a:miter/>
            </a:ln>
          </p:spPr>
          <p:txBody>
            <a:bodyPr rtlCol="0" anchor="ctr"/>
            <a:lstStyle/>
            <a:p>
              <a:endParaRPr lang="en-US" dirty="0"/>
            </a:p>
          </p:txBody>
        </p:sp>
        <p:sp>
          <p:nvSpPr>
            <p:cNvPr id="146" name="Freeform: Shape 145">
              <a:extLst>
                <a:ext uri="{FF2B5EF4-FFF2-40B4-BE49-F238E27FC236}">
                  <a16:creationId xmlns:a16="http://schemas.microsoft.com/office/drawing/2014/main" id="{EA9B7A69-1783-4C05-A2E8-F3288032F1DE}"/>
                </a:ext>
              </a:extLst>
            </p:cNvPr>
            <p:cNvSpPr/>
            <p:nvPr/>
          </p:nvSpPr>
          <p:spPr>
            <a:xfrm>
              <a:off x="3924443" y="1694643"/>
              <a:ext cx="793725" cy="76165"/>
            </a:xfrm>
            <a:custGeom>
              <a:avLst/>
              <a:gdLst>
                <a:gd name="connsiteX0" fmla="*/ 8045 w 793725"/>
                <a:gd name="connsiteY0" fmla="*/ 74098 h 76165"/>
                <a:gd name="connsiteX1" fmla="*/ 8045 w 793725"/>
                <a:gd name="connsiteY1" fmla="*/ 4080 h 76165"/>
                <a:gd name="connsiteX2" fmla="*/ 789113 w 793725"/>
                <a:gd name="connsiteY2" fmla="*/ 4080 h 76165"/>
                <a:gd name="connsiteX3" fmla="*/ 789113 w 793725"/>
                <a:gd name="connsiteY3" fmla="*/ 74098 h 76165"/>
              </a:gdLst>
              <a:ahLst/>
              <a:cxnLst>
                <a:cxn ang="0">
                  <a:pos x="connsiteX0" y="connsiteY0"/>
                </a:cxn>
                <a:cxn ang="0">
                  <a:pos x="connsiteX1" y="connsiteY1"/>
                </a:cxn>
                <a:cxn ang="0">
                  <a:pos x="connsiteX2" y="connsiteY2"/>
                </a:cxn>
                <a:cxn ang="0">
                  <a:pos x="connsiteX3" y="connsiteY3"/>
                </a:cxn>
              </a:cxnLst>
              <a:rect l="l" t="t" r="r" b="b"/>
              <a:pathLst>
                <a:path w="793725" h="76165">
                  <a:moveTo>
                    <a:pt x="8045" y="74098"/>
                  </a:moveTo>
                  <a:lnTo>
                    <a:pt x="8045" y="4080"/>
                  </a:lnTo>
                  <a:lnTo>
                    <a:pt x="789113" y="4080"/>
                  </a:lnTo>
                  <a:lnTo>
                    <a:pt x="789113" y="74098"/>
                  </a:lnTo>
                  <a:close/>
                </a:path>
              </a:pathLst>
            </a:custGeom>
            <a:solidFill>
              <a:srgbClr val="93268F"/>
            </a:solidFill>
            <a:ln w="9525" cap="flat">
              <a:noFill/>
              <a:prstDash val="solid"/>
              <a:miter/>
            </a:ln>
          </p:spPr>
          <p:txBody>
            <a:bodyPr rtlCol="0" anchor="ctr"/>
            <a:lstStyle/>
            <a:p>
              <a:endParaRPr lang="en-US" dirty="0"/>
            </a:p>
          </p:txBody>
        </p:sp>
        <p:sp>
          <p:nvSpPr>
            <p:cNvPr id="147" name="Freeform: Shape 146">
              <a:extLst>
                <a:ext uri="{FF2B5EF4-FFF2-40B4-BE49-F238E27FC236}">
                  <a16:creationId xmlns:a16="http://schemas.microsoft.com/office/drawing/2014/main" id="{D786B682-0135-40B8-A39F-40C6D9422231}"/>
                </a:ext>
              </a:extLst>
            </p:cNvPr>
            <p:cNvSpPr/>
            <p:nvPr/>
          </p:nvSpPr>
          <p:spPr>
            <a:xfrm>
              <a:off x="4705500" y="1694637"/>
              <a:ext cx="793725" cy="76165"/>
            </a:xfrm>
            <a:custGeom>
              <a:avLst/>
              <a:gdLst>
                <a:gd name="connsiteX0" fmla="*/ 8045 w 793725"/>
                <a:gd name="connsiteY0" fmla="*/ 74098 h 76165"/>
                <a:gd name="connsiteX1" fmla="*/ 8045 w 793725"/>
                <a:gd name="connsiteY1" fmla="*/ 4080 h 76165"/>
                <a:gd name="connsiteX2" fmla="*/ 789113 w 793725"/>
                <a:gd name="connsiteY2" fmla="*/ 4080 h 76165"/>
                <a:gd name="connsiteX3" fmla="*/ 789113 w 793725"/>
                <a:gd name="connsiteY3" fmla="*/ 74098 h 76165"/>
              </a:gdLst>
              <a:ahLst/>
              <a:cxnLst>
                <a:cxn ang="0">
                  <a:pos x="connsiteX0" y="connsiteY0"/>
                </a:cxn>
                <a:cxn ang="0">
                  <a:pos x="connsiteX1" y="connsiteY1"/>
                </a:cxn>
                <a:cxn ang="0">
                  <a:pos x="connsiteX2" y="connsiteY2"/>
                </a:cxn>
                <a:cxn ang="0">
                  <a:pos x="connsiteX3" y="connsiteY3"/>
                </a:cxn>
              </a:cxnLst>
              <a:rect l="l" t="t" r="r" b="b"/>
              <a:pathLst>
                <a:path w="793725" h="76165">
                  <a:moveTo>
                    <a:pt x="8045" y="74098"/>
                  </a:moveTo>
                  <a:lnTo>
                    <a:pt x="8045" y="4080"/>
                  </a:lnTo>
                  <a:lnTo>
                    <a:pt x="789113" y="4080"/>
                  </a:lnTo>
                  <a:lnTo>
                    <a:pt x="789113" y="74098"/>
                  </a:lnTo>
                  <a:close/>
                </a:path>
              </a:pathLst>
            </a:custGeom>
            <a:solidFill>
              <a:srgbClr val="40C4E0"/>
            </a:solid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A870C632-9A93-4DB2-9F2E-E0BAFFBBA2CB}"/>
                </a:ext>
              </a:extLst>
            </p:cNvPr>
            <p:cNvSpPr/>
            <p:nvPr/>
          </p:nvSpPr>
          <p:spPr>
            <a:xfrm>
              <a:off x="5486558" y="1694681"/>
              <a:ext cx="793725" cy="76165"/>
            </a:xfrm>
            <a:custGeom>
              <a:avLst/>
              <a:gdLst>
                <a:gd name="connsiteX0" fmla="*/ 8045 w 793725"/>
                <a:gd name="connsiteY0" fmla="*/ 74098 h 76165"/>
                <a:gd name="connsiteX1" fmla="*/ 8045 w 793725"/>
                <a:gd name="connsiteY1" fmla="*/ 4080 h 76165"/>
                <a:gd name="connsiteX2" fmla="*/ 789113 w 793725"/>
                <a:gd name="connsiteY2" fmla="*/ 4080 h 76165"/>
                <a:gd name="connsiteX3" fmla="*/ 789113 w 793725"/>
                <a:gd name="connsiteY3" fmla="*/ 74098 h 76165"/>
              </a:gdLst>
              <a:ahLst/>
              <a:cxnLst>
                <a:cxn ang="0">
                  <a:pos x="connsiteX0" y="connsiteY0"/>
                </a:cxn>
                <a:cxn ang="0">
                  <a:pos x="connsiteX1" y="connsiteY1"/>
                </a:cxn>
                <a:cxn ang="0">
                  <a:pos x="connsiteX2" y="connsiteY2"/>
                </a:cxn>
                <a:cxn ang="0">
                  <a:pos x="connsiteX3" y="connsiteY3"/>
                </a:cxn>
              </a:cxnLst>
              <a:rect l="l" t="t" r="r" b="b"/>
              <a:pathLst>
                <a:path w="793725" h="76165">
                  <a:moveTo>
                    <a:pt x="8045" y="74098"/>
                  </a:moveTo>
                  <a:lnTo>
                    <a:pt x="8045" y="4080"/>
                  </a:lnTo>
                  <a:lnTo>
                    <a:pt x="789113" y="4080"/>
                  </a:lnTo>
                  <a:lnTo>
                    <a:pt x="789113" y="74098"/>
                  </a:lnTo>
                  <a:close/>
                </a:path>
              </a:pathLst>
            </a:custGeom>
            <a:solidFill>
              <a:srgbClr val="E9C9D8"/>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12161070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8C6500-37B0-4328-9EF0-37727C06672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C70F268-80DB-4C93-A28B-D279C78CF59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62E540CD-17A2-4EB7-91EC-88A4D06A6B11}"/>
              </a:ext>
            </a:extLst>
          </p:cNvPr>
          <p:cNvSpPr>
            <a:spLocks noGrp="1"/>
          </p:cNvSpPr>
          <p:nvPr>
            <p:ph type="sldNum" sz="quarter" idx="12"/>
          </p:nvPr>
        </p:nvSpPr>
        <p:spPr/>
        <p:txBody>
          <a:bodyPr/>
          <a:lstStyle/>
          <a:p>
            <a:fld id="{CFD22C3C-9CA1-419B-857D-33C58025B444}" type="slidenum">
              <a:rPr lang="en-US" smtClean="0"/>
              <a:t>‹#›</a:t>
            </a:fld>
            <a:endParaRPr lang="en-US"/>
          </a:p>
        </p:txBody>
      </p:sp>
    </p:spTree>
    <p:extLst>
      <p:ext uri="{BB962C8B-B14F-4D97-AF65-F5344CB8AC3E}">
        <p14:creationId xmlns:p14="http://schemas.microsoft.com/office/powerpoint/2010/main" val="1246774223"/>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image" Target="../media/image1.png"/><Relationship Id="rId18" Type="http://schemas.openxmlformats.org/officeDocument/2006/relationships/image" Target="../media/image6.svg"/><Relationship Id="rId26" Type="http://schemas.openxmlformats.org/officeDocument/2006/relationships/image" Target="../media/image14.svg"/><Relationship Id="rId39" Type="http://schemas.openxmlformats.org/officeDocument/2006/relationships/image" Target="../media/image27.png"/><Relationship Id="rId21" Type="http://schemas.openxmlformats.org/officeDocument/2006/relationships/image" Target="../media/image9.png"/><Relationship Id="rId34" Type="http://schemas.openxmlformats.org/officeDocument/2006/relationships/image" Target="../media/image22.svg"/><Relationship Id="rId42" Type="http://schemas.openxmlformats.org/officeDocument/2006/relationships/image" Target="../media/image30.svg"/><Relationship Id="rId47" Type="http://schemas.openxmlformats.org/officeDocument/2006/relationships/image" Target="../media/image35.png"/><Relationship Id="rId50" Type="http://schemas.openxmlformats.org/officeDocument/2006/relationships/image" Target="../media/image38.svg"/><Relationship Id="rId55" Type="http://schemas.openxmlformats.org/officeDocument/2006/relationships/image" Target="../media/image43.png"/><Relationship Id="rId63" Type="http://schemas.openxmlformats.org/officeDocument/2006/relationships/image" Target="../media/image51.png"/><Relationship Id="rId68" Type="http://schemas.openxmlformats.org/officeDocument/2006/relationships/image" Target="../media/image56.svg"/><Relationship Id="rId7" Type="http://schemas.openxmlformats.org/officeDocument/2006/relationships/slideLayout" Target="../slideLayouts/slideLayout7.xml"/><Relationship Id="rId71" Type="http://schemas.openxmlformats.org/officeDocument/2006/relationships/image" Target="../media/image59.png"/><Relationship Id="rId2" Type="http://schemas.openxmlformats.org/officeDocument/2006/relationships/slideLayout" Target="../slideLayouts/slideLayout2.xml"/><Relationship Id="rId16" Type="http://schemas.openxmlformats.org/officeDocument/2006/relationships/image" Target="../media/image4.svg"/><Relationship Id="rId29" Type="http://schemas.openxmlformats.org/officeDocument/2006/relationships/image" Target="../media/image17.png"/><Relationship Id="rId11" Type="http://schemas.openxmlformats.org/officeDocument/2006/relationships/slideLayout" Target="../slideLayouts/slideLayout11.xml"/><Relationship Id="rId24" Type="http://schemas.openxmlformats.org/officeDocument/2006/relationships/image" Target="../media/image12.svg"/><Relationship Id="rId32" Type="http://schemas.openxmlformats.org/officeDocument/2006/relationships/image" Target="../media/image20.svg"/><Relationship Id="rId37" Type="http://schemas.openxmlformats.org/officeDocument/2006/relationships/image" Target="../media/image25.png"/><Relationship Id="rId40" Type="http://schemas.openxmlformats.org/officeDocument/2006/relationships/image" Target="../media/image28.svg"/><Relationship Id="rId45" Type="http://schemas.openxmlformats.org/officeDocument/2006/relationships/image" Target="../media/image33.png"/><Relationship Id="rId53" Type="http://schemas.openxmlformats.org/officeDocument/2006/relationships/image" Target="../media/image41.png"/><Relationship Id="rId58" Type="http://schemas.openxmlformats.org/officeDocument/2006/relationships/image" Target="../media/image46.svg"/><Relationship Id="rId66" Type="http://schemas.openxmlformats.org/officeDocument/2006/relationships/image" Target="../media/image54.svg"/><Relationship Id="rId74" Type="http://schemas.openxmlformats.org/officeDocument/2006/relationships/image" Target="../media/image62.svg"/><Relationship Id="rId5" Type="http://schemas.openxmlformats.org/officeDocument/2006/relationships/slideLayout" Target="../slideLayouts/slideLayout5.xml"/><Relationship Id="rId15" Type="http://schemas.openxmlformats.org/officeDocument/2006/relationships/image" Target="../media/image3.png"/><Relationship Id="rId23" Type="http://schemas.openxmlformats.org/officeDocument/2006/relationships/image" Target="../media/image11.png"/><Relationship Id="rId28" Type="http://schemas.openxmlformats.org/officeDocument/2006/relationships/image" Target="../media/image16.svg"/><Relationship Id="rId36" Type="http://schemas.openxmlformats.org/officeDocument/2006/relationships/image" Target="../media/image24.svg"/><Relationship Id="rId49" Type="http://schemas.openxmlformats.org/officeDocument/2006/relationships/image" Target="../media/image37.png"/><Relationship Id="rId57" Type="http://schemas.openxmlformats.org/officeDocument/2006/relationships/image" Target="../media/image45.png"/><Relationship Id="rId61" Type="http://schemas.openxmlformats.org/officeDocument/2006/relationships/image" Target="../media/image49.png"/><Relationship Id="rId10" Type="http://schemas.openxmlformats.org/officeDocument/2006/relationships/slideLayout" Target="../slideLayouts/slideLayout10.xml"/><Relationship Id="rId19" Type="http://schemas.openxmlformats.org/officeDocument/2006/relationships/image" Target="../media/image7.png"/><Relationship Id="rId31" Type="http://schemas.openxmlformats.org/officeDocument/2006/relationships/image" Target="../media/image19.png"/><Relationship Id="rId44" Type="http://schemas.openxmlformats.org/officeDocument/2006/relationships/image" Target="../media/image32.svg"/><Relationship Id="rId52" Type="http://schemas.openxmlformats.org/officeDocument/2006/relationships/image" Target="../media/image40.svg"/><Relationship Id="rId60" Type="http://schemas.openxmlformats.org/officeDocument/2006/relationships/image" Target="../media/image48.svg"/><Relationship Id="rId65" Type="http://schemas.openxmlformats.org/officeDocument/2006/relationships/image" Target="../media/image53.png"/><Relationship Id="rId73" Type="http://schemas.openxmlformats.org/officeDocument/2006/relationships/image" Target="../media/image6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svg"/><Relationship Id="rId22" Type="http://schemas.openxmlformats.org/officeDocument/2006/relationships/image" Target="../media/image10.svg"/><Relationship Id="rId27" Type="http://schemas.openxmlformats.org/officeDocument/2006/relationships/image" Target="../media/image15.png"/><Relationship Id="rId30" Type="http://schemas.openxmlformats.org/officeDocument/2006/relationships/image" Target="../media/image18.svg"/><Relationship Id="rId35" Type="http://schemas.openxmlformats.org/officeDocument/2006/relationships/image" Target="../media/image23.png"/><Relationship Id="rId43" Type="http://schemas.openxmlformats.org/officeDocument/2006/relationships/image" Target="../media/image31.png"/><Relationship Id="rId48" Type="http://schemas.openxmlformats.org/officeDocument/2006/relationships/image" Target="../media/image36.svg"/><Relationship Id="rId56" Type="http://schemas.openxmlformats.org/officeDocument/2006/relationships/image" Target="../media/image44.svg"/><Relationship Id="rId64" Type="http://schemas.openxmlformats.org/officeDocument/2006/relationships/image" Target="../media/image52.svg"/><Relationship Id="rId69" Type="http://schemas.openxmlformats.org/officeDocument/2006/relationships/image" Target="../media/image57.png"/><Relationship Id="rId8" Type="http://schemas.openxmlformats.org/officeDocument/2006/relationships/slideLayout" Target="../slideLayouts/slideLayout8.xml"/><Relationship Id="rId51" Type="http://schemas.openxmlformats.org/officeDocument/2006/relationships/image" Target="../media/image39.png"/><Relationship Id="rId72" Type="http://schemas.openxmlformats.org/officeDocument/2006/relationships/image" Target="../media/image60.svg"/><Relationship Id="rId3" Type="http://schemas.openxmlformats.org/officeDocument/2006/relationships/slideLayout" Target="../slideLayouts/slideLayout3.xml"/><Relationship Id="rId12" Type="http://schemas.openxmlformats.org/officeDocument/2006/relationships/theme" Target="../theme/theme1.xml"/><Relationship Id="rId17" Type="http://schemas.openxmlformats.org/officeDocument/2006/relationships/image" Target="../media/image5.png"/><Relationship Id="rId25" Type="http://schemas.openxmlformats.org/officeDocument/2006/relationships/image" Target="../media/image13.png"/><Relationship Id="rId33" Type="http://schemas.openxmlformats.org/officeDocument/2006/relationships/image" Target="../media/image21.png"/><Relationship Id="rId38" Type="http://schemas.openxmlformats.org/officeDocument/2006/relationships/image" Target="../media/image26.svg"/><Relationship Id="rId46" Type="http://schemas.openxmlformats.org/officeDocument/2006/relationships/image" Target="../media/image34.svg"/><Relationship Id="rId59" Type="http://schemas.openxmlformats.org/officeDocument/2006/relationships/image" Target="../media/image47.png"/><Relationship Id="rId67" Type="http://schemas.openxmlformats.org/officeDocument/2006/relationships/image" Target="../media/image55.png"/><Relationship Id="rId20" Type="http://schemas.openxmlformats.org/officeDocument/2006/relationships/image" Target="../media/image8.svg"/><Relationship Id="rId41" Type="http://schemas.openxmlformats.org/officeDocument/2006/relationships/image" Target="../media/image29.png"/><Relationship Id="rId54" Type="http://schemas.openxmlformats.org/officeDocument/2006/relationships/image" Target="../media/image42.svg"/><Relationship Id="rId62" Type="http://schemas.openxmlformats.org/officeDocument/2006/relationships/image" Target="../media/image50.svg"/><Relationship Id="rId70" Type="http://schemas.openxmlformats.org/officeDocument/2006/relationships/image" Target="../media/image58.svg"/><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_rels/slideMaster2.xml.rels><?xml version="1.0" encoding="UTF-8" standalone="yes"?>
<Relationships xmlns="http://schemas.openxmlformats.org/package/2006/relationships"><Relationship Id="rId13" Type="http://schemas.openxmlformats.org/officeDocument/2006/relationships/image" Target="../media/image1.png"/><Relationship Id="rId18" Type="http://schemas.openxmlformats.org/officeDocument/2006/relationships/image" Target="../media/image6.svg"/><Relationship Id="rId26" Type="http://schemas.openxmlformats.org/officeDocument/2006/relationships/image" Target="../media/image14.svg"/><Relationship Id="rId39" Type="http://schemas.openxmlformats.org/officeDocument/2006/relationships/image" Target="../media/image27.png"/><Relationship Id="rId21" Type="http://schemas.openxmlformats.org/officeDocument/2006/relationships/image" Target="../media/image9.png"/><Relationship Id="rId34" Type="http://schemas.openxmlformats.org/officeDocument/2006/relationships/image" Target="../media/image22.svg"/><Relationship Id="rId42" Type="http://schemas.openxmlformats.org/officeDocument/2006/relationships/image" Target="../media/image30.svg"/><Relationship Id="rId47" Type="http://schemas.openxmlformats.org/officeDocument/2006/relationships/image" Target="../media/image35.png"/><Relationship Id="rId50" Type="http://schemas.openxmlformats.org/officeDocument/2006/relationships/image" Target="../media/image38.svg"/><Relationship Id="rId55" Type="http://schemas.openxmlformats.org/officeDocument/2006/relationships/image" Target="../media/image43.png"/><Relationship Id="rId63" Type="http://schemas.openxmlformats.org/officeDocument/2006/relationships/image" Target="../media/image51.png"/><Relationship Id="rId68" Type="http://schemas.openxmlformats.org/officeDocument/2006/relationships/image" Target="../media/image56.svg"/><Relationship Id="rId7" Type="http://schemas.openxmlformats.org/officeDocument/2006/relationships/slideLayout" Target="../slideLayouts/slideLayout18.xml"/><Relationship Id="rId71" Type="http://schemas.openxmlformats.org/officeDocument/2006/relationships/image" Target="../media/image59.png"/><Relationship Id="rId2" Type="http://schemas.openxmlformats.org/officeDocument/2006/relationships/slideLayout" Target="../slideLayouts/slideLayout13.xml"/><Relationship Id="rId16" Type="http://schemas.openxmlformats.org/officeDocument/2006/relationships/image" Target="../media/image4.svg"/><Relationship Id="rId29" Type="http://schemas.openxmlformats.org/officeDocument/2006/relationships/image" Target="../media/image17.png"/><Relationship Id="rId11" Type="http://schemas.openxmlformats.org/officeDocument/2006/relationships/slideLayout" Target="../slideLayouts/slideLayout22.xml"/><Relationship Id="rId24" Type="http://schemas.openxmlformats.org/officeDocument/2006/relationships/image" Target="../media/image12.svg"/><Relationship Id="rId32" Type="http://schemas.openxmlformats.org/officeDocument/2006/relationships/image" Target="../media/image20.svg"/><Relationship Id="rId37" Type="http://schemas.openxmlformats.org/officeDocument/2006/relationships/image" Target="../media/image25.png"/><Relationship Id="rId40" Type="http://schemas.openxmlformats.org/officeDocument/2006/relationships/image" Target="../media/image28.svg"/><Relationship Id="rId45" Type="http://schemas.openxmlformats.org/officeDocument/2006/relationships/image" Target="../media/image33.png"/><Relationship Id="rId53" Type="http://schemas.openxmlformats.org/officeDocument/2006/relationships/image" Target="../media/image41.png"/><Relationship Id="rId58" Type="http://schemas.openxmlformats.org/officeDocument/2006/relationships/image" Target="../media/image46.svg"/><Relationship Id="rId66" Type="http://schemas.openxmlformats.org/officeDocument/2006/relationships/image" Target="../media/image54.svg"/><Relationship Id="rId74" Type="http://schemas.openxmlformats.org/officeDocument/2006/relationships/image" Target="../media/image62.svg"/><Relationship Id="rId5" Type="http://schemas.openxmlformats.org/officeDocument/2006/relationships/slideLayout" Target="../slideLayouts/slideLayout16.xml"/><Relationship Id="rId15" Type="http://schemas.openxmlformats.org/officeDocument/2006/relationships/image" Target="../media/image3.png"/><Relationship Id="rId23" Type="http://schemas.openxmlformats.org/officeDocument/2006/relationships/image" Target="../media/image11.png"/><Relationship Id="rId28" Type="http://schemas.openxmlformats.org/officeDocument/2006/relationships/image" Target="../media/image16.svg"/><Relationship Id="rId36" Type="http://schemas.openxmlformats.org/officeDocument/2006/relationships/image" Target="../media/image24.svg"/><Relationship Id="rId49" Type="http://schemas.openxmlformats.org/officeDocument/2006/relationships/image" Target="../media/image37.png"/><Relationship Id="rId57" Type="http://schemas.openxmlformats.org/officeDocument/2006/relationships/image" Target="../media/image45.png"/><Relationship Id="rId61" Type="http://schemas.openxmlformats.org/officeDocument/2006/relationships/image" Target="../media/image49.png"/><Relationship Id="rId10" Type="http://schemas.openxmlformats.org/officeDocument/2006/relationships/slideLayout" Target="../slideLayouts/slideLayout21.xml"/><Relationship Id="rId19" Type="http://schemas.openxmlformats.org/officeDocument/2006/relationships/image" Target="../media/image7.png"/><Relationship Id="rId31" Type="http://schemas.openxmlformats.org/officeDocument/2006/relationships/image" Target="../media/image19.png"/><Relationship Id="rId44" Type="http://schemas.openxmlformats.org/officeDocument/2006/relationships/image" Target="../media/image32.svg"/><Relationship Id="rId52" Type="http://schemas.openxmlformats.org/officeDocument/2006/relationships/image" Target="../media/image40.svg"/><Relationship Id="rId60" Type="http://schemas.openxmlformats.org/officeDocument/2006/relationships/image" Target="../media/image48.svg"/><Relationship Id="rId65" Type="http://schemas.openxmlformats.org/officeDocument/2006/relationships/image" Target="../media/image53.png"/><Relationship Id="rId73" Type="http://schemas.openxmlformats.org/officeDocument/2006/relationships/image" Target="../media/image61.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svg"/><Relationship Id="rId22" Type="http://schemas.openxmlformats.org/officeDocument/2006/relationships/image" Target="../media/image10.svg"/><Relationship Id="rId27" Type="http://schemas.openxmlformats.org/officeDocument/2006/relationships/image" Target="../media/image15.png"/><Relationship Id="rId30" Type="http://schemas.openxmlformats.org/officeDocument/2006/relationships/image" Target="../media/image18.svg"/><Relationship Id="rId35" Type="http://schemas.openxmlformats.org/officeDocument/2006/relationships/image" Target="../media/image23.png"/><Relationship Id="rId43" Type="http://schemas.openxmlformats.org/officeDocument/2006/relationships/image" Target="../media/image31.png"/><Relationship Id="rId48" Type="http://schemas.openxmlformats.org/officeDocument/2006/relationships/image" Target="../media/image36.svg"/><Relationship Id="rId56" Type="http://schemas.openxmlformats.org/officeDocument/2006/relationships/image" Target="../media/image44.svg"/><Relationship Id="rId64" Type="http://schemas.openxmlformats.org/officeDocument/2006/relationships/image" Target="../media/image52.svg"/><Relationship Id="rId69" Type="http://schemas.openxmlformats.org/officeDocument/2006/relationships/image" Target="../media/image57.png"/><Relationship Id="rId8" Type="http://schemas.openxmlformats.org/officeDocument/2006/relationships/slideLayout" Target="../slideLayouts/slideLayout19.xml"/><Relationship Id="rId51" Type="http://schemas.openxmlformats.org/officeDocument/2006/relationships/image" Target="../media/image39.png"/><Relationship Id="rId72" Type="http://schemas.openxmlformats.org/officeDocument/2006/relationships/image" Target="../media/image60.svg"/><Relationship Id="rId3" Type="http://schemas.openxmlformats.org/officeDocument/2006/relationships/slideLayout" Target="../slideLayouts/slideLayout14.xml"/><Relationship Id="rId12" Type="http://schemas.openxmlformats.org/officeDocument/2006/relationships/theme" Target="../theme/theme2.xml"/><Relationship Id="rId17" Type="http://schemas.openxmlformats.org/officeDocument/2006/relationships/image" Target="../media/image5.png"/><Relationship Id="rId25" Type="http://schemas.openxmlformats.org/officeDocument/2006/relationships/image" Target="../media/image13.png"/><Relationship Id="rId33" Type="http://schemas.openxmlformats.org/officeDocument/2006/relationships/image" Target="../media/image21.png"/><Relationship Id="rId38" Type="http://schemas.openxmlformats.org/officeDocument/2006/relationships/image" Target="../media/image26.svg"/><Relationship Id="rId46" Type="http://schemas.openxmlformats.org/officeDocument/2006/relationships/image" Target="../media/image34.svg"/><Relationship Id="rId59" Type="http://schemas.openxmlformats.org/officeDocument/2006/relationships/image" Target="../media/image47.png"/><Relationship Id="rId67" Type="http://schemas.openxmlformats.org/officeDocument/2006/relationships/image" Target="../media/image55.png"/><Relationship Id="rId20" Type="http://schemas.openxmlformats.org/officeDocument/2006/relationships/image" Target="../media/image8.svg"/><Relationship Id="rId41" Type="http://schemas.openxmlformats.org/officeDocument/2006/relationships/image" Target="../media/image29.png"/><Relationship Id="rId54" Type="http://schemas.openxmlformats.org/officeDocument/2006/relationships/image" Target="../media/image42.svg"/><Relationship Id="rId62" Type="http://schemas.openxmlformats.org/officeDocument/2006/relationships/image" Target="../media/image50.svg"/><Relationship Id="rId70" Type="http://schemas.openxmlformats.org/officeDocument/2006/relationships/image" Target="../media/image58.svg"/><Relationship Id="rId1" Type="http://schemas.openxmlformats.org/officeDocument/2006/relationships/slideLayout" Target="../slideLayouts/slideLayout12.xml"/><Relationship Id="rId6"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13" Type="http://schemas.openxmlformats.org/officeDocument/2006/relationships/image" Target="../media/image15.png"/><Relationship Id="rId18" Type="http://schemas.openxmlformats.org/officeDocument/2006/relationships/image" Target="../media/image20.svg"/><Relationship Id="rId26" Type="http://schemas.openxmlformats.org/officeDocument/2006/relationships/image" Target="../media/image28.svg"/><Relationship Id="rId39" Type="http://schemas.openxmlformats.org/officeDocument/2006/relationships/image" Target="../media/image73.png"/><Relationship Id="rId21" Type="http://schemas.openxmlformats.org/officeDocument/2006/relationships/image" Target="../media/image23.png"/><Relationship Id="rId34" Type="http://schemas.openxmlformats.org/officeDocument/2006/relationships/image" Target="../media/image36.svg"/><Relationship Id="rId42" Type="http://schemas.openxmlformats.org/officeDocument/2006/relationships/image" Target="../media/image76.svg"/><Relationship Id="rId47" Type="http://schemas.openxmlformats.org/officeDocument/2006/relationships/image" Target="../media/image39.png"/><Relationship Id="rId50" Type="http://schemas.openxmlformats.org/officeDocument/2006/relationships/image" Target="../media/image42.svg"/><Relationship Id="rId55" Type="http://schemas.openxmlformats.org/officeDocument/2006/relationships/image" Target="../media/image47.png"/><Relationship Id="rId63" Type="http://schemas.openxmlformats.org/officeDocument/2006/relationships/image" Target="../media/image55.png"/><Relationship Id="rId68" Type="http://schemas.openxmlformats.org/officeDocument/2006/relationships/image" Target="../media/image60.svg"/><Relationship Id="rId7" Type="http://schemas.openxmlformats.org/officeDocument/2006/relationships/image" Target="../media/image9.png"/><Relationship Id="rId71" Type="http://schemas.openxmlformats.org/officeDocument/2006/relationships/image" Target="../media/image79.png"/><Relationship Id="rId2" Type="http://schemas.openxmlformats.org/officeDocument/2006/relationships/theme" Target="../theme/theme3.xml"/><Relationship Id="rId16" Type="http://schemas.openxmlformats.org/officeDocument/2006/relationships/image" Target="../media/image18.svg"/><Relationship Id="rId29" Type="http://schemas.openxmlformats.org/officeDocument/2006/relationships/image" Target="../media/image31.png"/><Relationship Id="rId11" Type="http://schemas.openxmlformats.org/officeDocument/2006/relationships/image" Target="../media/image13.png"/><Relationship Id="rId24" Type="http://schemas.openxmlformats.org/officeDocument/2006/relationships/image" Target="../media/image26.svg"/><Relationship Id="rId32" Type="http://schemas.openxmlformats.org/officeDocument/2006/relationships/image" Target="../media/image34.svg"/><Relationship Id="rId37" Type="http://schemas.openxmlformats.org/officeDocument/2006/relationships/image" Target="../media/image71.png"/><Relationship Id="rId40" Type="http://schemas.openxmlformats.org/officeDocument/2006/relationships/image" Target="../media/image74.svg"/><Relationship Id="rId45" Type="http://schemas.openxmlformats.org/officeDocument/2006/relationships/image" Target="../media/image77.png"/><Relationship Id="rId53" Type="http://schemas.openxmlformats.org/officeDocument/2006/relationships/image" Target="../media/image45.png"/><Relationship Id="rId58" Type="http://schemas.openxmlformats.org/officeDocument/2006/relationships/image" Target="../media/image50.svg"/><Relationship Id="rId66" Type="http://schemas.openxmlformats.org/officeDocument/2006/relationships/image" Target="../media/image58.svg"/><Relationship Id="rId74" Type="http://schemas.openxmlformats.org/officeDocument/2006/relationships/image" Target="../media/image82.png"/><Relationship Id="rId5" Type="http://schemas.openxmlformats.org/officeDocument/2006/relationships/image" Target="../media/image7.png"/><Relationship Id="rId15" Type="http://schemas.openxmlformats.org/officeDocument/2006/relationships/image" Target="../media/image17.png"/><Relationship Id="rId23" Type="http://schemas.openxmlformats.org/officeDocument/2006/relationships/image" Target="../media/image25.png"/><Relationship Id="rId28" Type="http://schemas.openxmlformats.org/officeDocument/2006/relationships/image" Target="../media/image30.svg"/><Relationship Id="rId36" Type="http://schemas.openxmlformats.org/officeDocument/2006/relationships/image" Target="../media/image70.svg"/><Relationship Id="rId49" Type="http://schemas.openxmlformats.org/officeDocument/2006/relationships/image" Target="../media/image41.png"/><Relationship Id="rId57" Type="http://schemas.openxmlformats.org/officeDocument/2006/relationships/image" Target="../media/image49.png"/><Relationship Id="rId61" Type="http://schemas.openxmlformats.org/officeDocument/2006/relationships/image" Target="../media/image53.png"/><Relationship Id="rId10" Type="http://schemas.openxmlformats.org/officeDocument/2006/relationships/image" Target="../media/image12.svg"/><Relationship Id="rId19" Type="http://schemas.openxmlformats.org/officeDocument/2006/relationships/image" Target="../media/image21.png"/><Relationship Id="rId31" Type="http://schemas.openxmlformats.org/officeDocument/2006/relationships/image" Target="../media/image33.png"/><Relationship Id="rId44" Type="http://schemas.openxmlformats.org/officeDocument/2006/relationships/image" Target="../media/image38.svg"/><Relationship Id="rId52" Type="http://schemas.openxmlformats.org/officeDocument/2006/relationships/image" Target="../media/image44.svg"/><Relationship Id="rId60" Type="http://schemas.openxmlformats.org/officeDocument/2006/relationships/image" Target="../media/image52.svg"/><Relationship Id="rId65" Type="http://schemas.openxmlformats.org/officeDocument/2006/relationships/image" Target="../media/image57.png"/><Relationship Id="rId73" Type="http://schemas.openxmlformats.org/officeDocument/2006/relationships/image" Target="../media/image81.png"/><Relationship Id="rId4" Type="http://schemas.openxmlformats.org/officeDocument/2006/relationships/image" Target="../media/image6.svg"/><Relationship Id="rId9" Type="http://schemas.openxmlformats.org/officeDocument/2006/relationships/image" Target="../media/image11.png"/><Relationship Id="rId14" Type="http://schemas.openxmlformats.org/officeDocument/2006/relationships/image" Target="../media/image16.svg"/><Relationship Id="rId22" Type="http://schemas.openxmlformats.org/officeDocument/2006/relationships/image" Target="../media/image24.svg"/><Relationship Id="rId27" Type="http://schemas.openxmlformats.org/officeDocument/2006/relationships/image" Target="../media/image29.png"/><Relationship Id="rId30" Type="http://schemas.openxmlformats.org/officeDocument/2006/relationships/image" Target="../media/image32.svg"/><Relationship Id="rId35" Type="http://schemas.openxmlformats.org/officeDocument/2006/relationships/image" Target="../media/image69.png"/><Relationship Id="rId43" Type="http://schemas.openxmlformats.org/officeDocument/2006/relationships/image" Target="../media/image37.png"/><Relationship Id="rId48" Type="http://schemas.openxmlformats.org/officeDocument/2006/relationships/image" Target="../media/image40.svg"/><Relationship Id="rId56" Type="http://schemas.openxmlformats.org/officeDocument/2006/relationships/image" Target="../media/image48.svg"/><Relationship Id="rId64" Type="http://schemas.openxmlformats.org/officeDocument/2006/relationships/image" Target="../media/image56.svg"/><Relationship Id="rId69" Type="http://schemas.openxmlformats.org/officeDocument/2006/relationships/image" Target="../media/image61.png"/><Relationship Id="rId8" Type="http://schemas.openxmlformats.org/officeDocument/2006/relationships/image" Target="../media/image10.svg"/><Relationship Id="rId51" Type="http://schemas.openxmlformats.org/officeDocument/2006/relationships/image" Target="../media/image43.png"/><Relationship Id="rId72" Type="http://schemas.openxmlformats.org/officeDocument/2006/relationships/image" Target="../media/image80.svg"/><Relationship Id="rId3" Type="http://schemas.openxmlformats.org/officeDocument/2006/relationships/image" Target="../media/image5.png"/><Relationship Id="rId12" Type="http://schemas.openxmlformats.org/officeDocument/2006/relationships/image" Target="../media/image14.svg"/><Relationship Id="rId17" Type="http://schemas.openxmlformats.org/officeDocument/2006/relationships/image" Target="../media/image19.png"/><Relationship Id="rId25" Type="http://schemas.openxmlformats.org/officeDocument/2006/relationships/image" Target="../media/image27.png"/><Relationship Id="rId33" Type="http://schemas.openxmlformats.org/officeDocument/2006/relationships/image" Target="../media/image35.png"/><Relationship Id="rId38" Type="http://schemas.openxmlformats.org/officeDocument/2006/relationships/image" Target="../media/image72.svg"/><Relationship Id="rId46" Type="http://schemas.openxmlformats.org/officeDocument/2006/relationships/image" Target="../media/image78.svg"/><Relationship Id="rId59" Type="http://schemas.openxmlformats.org/officeDocument/2006/relationships/image" Target="../media/image51.png"/><Relationship Id="rId67" Type="http://schemas.openxmlformats.org/officeDocument/2006/relationships/image" Target="../media/image59.png"/><Relationship Id="rId20" Type="http://schemas.openxmlformats.org/officeDocument/2006/relationships/image" Target="../media/image22.svg"/><Relationship Id="rId41" Type="http://schemas.openxmlformats.org/officeDocument/2006/relationships/image" Target="../media/image75.png"/><Relationship Id="rId54" Type="http://schemas.openxmlformats.org/officeDocument/2006/relationships/image" Target="../media/image46.svg"/><Relationship Id="rId62" Type="http://schemas.openxmlformats.org/officeDocument/2006/relationships/image" Target="../media/image54.svg"/><Relationship Id="rId70" Type="http://schemas.openxmlformats.org/officeDocument/2006/relationships/image" Target="../media/image62.svg"/><Relationship Id="rId75" Type="http://schemas.openxmlformats.org/officeDocument/2006/relationships/image" Target="../media/image83.png"/><Relationship Id="rId1" Type="http://schemas.openxmlformats.org/officeDocument/2006/relationships/slideLayout" Target="../slideLayouts/slideLayout23.xml"/><Relationship Id="rId6" Type="http://schemas.openxmlformats.org/officeDocument/2006/relationships/image" Target="../media/image8.svg"/></Relationships>
</file>

<file path=ppt/slideMasters/_rels/slideMaster4.xml.rels><?xml version="1.0" encoding="UTF-8" standalone="yes"?>
<Relationships xmlns="http://schemas.openxmlformats.org/package/2006/relationships"><Relationship Id="rId13" Type="http://schemas.openxmlformats.org/officeDocument/2006/relationships/image" Target="../media/image15.png"/><Relationship Id="rId18" Type="http://schemas.openxmlformats.org/officeDocument/2006/relationships/image" Target="../media/image20.svg"/><Relationship Id="rId26" Type="http://schemas.openxmlformats.org/officeDocument/2006/relationships/image" Target="../media/image28.svg"/><Relationship Id="rId39" Type="http://schemas.openxmlformats.org/officeDocument/2006/relationships/image" Target="../media/image73.png"/><Relationship Id="rId21" Type="http://schemas.openxmlformats.org/officeDocument/2006/relationships/image" Target="../media/image23.png"/><Relationship Id="rId34" Type="http://schemas.openxmlformats.org/officeDocument/2006/relationships/image" Target="../media/image36.svg"/><Relationship Id="rId42" Type="http://schemas.openxmlformats.org/officeDocument/2006/relationships/image" Target="../media/image76.svg"/><Relationship Id="rId47" Type="http://schemas.openxmlformats.org/officeDocument/2006/relationships/image" Target="../media/image39.png"/><Relationship Id="rId50" Type="http://schemas.openxmlformats.org/officeDocument/2006/relationships/image" Target="../media/image42.svg"/><Relationship Id="rId55" Type="http://schemas.openxmlformats.org/officeDocument/2006/relationships/image" Target="../media/image47.png"/><Relationship Id="rId63" Type="http://schemas.openxmlformats.org/officeDocument/2006/relationships/image" Target="../media/image55.png"/><Relationship Id="rId68" Type="http://schemas.openxmlformats.org/officeDocument/2006/relationships/image" Target="../media/image60.svg"/><Relationship Id="rId7" Type="http://schemas.openxmlformats.org/officeDocument/2006/relationships/image" Target="../media/image9.png"/><Relationship Id="rId71" Type="http://schemas.openxmlformats.org/officeDocument/2006/relationships/image" Target="../media/image79.png"/><Relationship Id="rId2" Type="http://schemas.openxmlformats.org/officeDocument/2006/relationships/theme" Target="../theme/theme4.xml"/><Relationship Id="rId16" Type="http://schemas.openxmlformats.org/officeDocument/2006/relationships/image" Target="../media/image18.svg"/><Relationship Id="rId29" Type="http://schemas.openxmlformats.org/officeDocument/2006/relationships/image" Target="../media/image31.png"/><Relationship Id="rId11" Type="http://schemas.openxmlformats.org/officeDocument/2006/relationships/image" Target="../media/image13.png"/><Relationship Id="rId24" Type="http://schemas.openxmlformats.org/officeDocument/2006/relationships/image" Target="../media/image26.svg"/><Relationship Id="rId32" Type="http://schemas.openxmlformats.org/officeDocument/2006/relationships/image" Target="../media/image34.svg"/><Relationship Id="rId37" Type="http://schemas.openxmlformats.org/officeDocument/2006/relationships/image" Target="../media/image71.png"/><Relationship Id="rId40" Type="http://schemas.openxmlformats.org/officeDocument/2006/relationships/image" Target="../media/image74.svg"/><Relationship Id="rId45" Type="http://schemas.openxmlformats.org/officeDocument/2006/relationships/image" Target="../media/image77.png"/><Relationship Id="rId53" Type="http://schemas.openxmlformats.org/officeDocument/2006/relationships/image" Target="../media/image45.png"/><Relationship Id="rId58" Type="http://schemas.openxmlformats.org/officeDocument/2006/relationships/image" Target="../media/image50.svg"/><Relationship Id="rId66" Type="http://schemas.openxmlformats.org/officeDocument/2006/relationships/image" Target="../media/image58.svg"/><Relationship Id="rId74" Type="http://schemas.openxmlformats.org/officeDocument/2006/relationships/image" Target="../media/image84.png"/><Relationship Id="rId5" Type="http://schemas.openxmlformats.org/officeDocument/2006/relationships/image" Target="../media/image7.png"/><Relationship Id="rId15" Type="http://schemas.openxmlformats.org/officeDocument/2006/relationships/image" Target="../media/image17.png"/><Relationship Id="rId23" Type="http://schemas.openxmlformats.org/officeDocument/2006/relationships/image" Target="../media/image25.png"/><Relationship Id="rId28" Type="http://schemas.openxmlformats.org/officeDocument/2006/relationships/image" Target="../media/image30.svg"/><Relationship Id="rId36" Type="http://schemas.openxmlformats.org/officeDocument/2006/relationships/image" Target="../media/image70.svg"/><Relationship Id="rId49" Type="http://schemas.openxmlformats.org/officeDocument/2006/relationships/image" Target="../media/image41.png"/><Relationship Id="rId57" Type="http://schemas.openxmlformats.org/officeDocument/2006/relationships/image" Target="../media/image49.png"/><Relationship Id="rId61" Type="http://schemas.openxmlformats.org/officeDocument/2006/relationships/image" Target="../media/image53.png"/><Relationship Id="rId10" Type="http://schemas.openxmlformats.org/officeDocument/2006/relationships/image" Target="../media/image12.svg"/><Relationship Id="rId19" Type="http://schemas.openxmlformats.org/officeDocument/2006/relationships/image" Target="../media/image21.png"/><Relationship Id="rId31" Type="http://schemas.openxmlformats.org/officeDocument/2006/relationships/image" Target="../media/image33.png"/><Relationship Id="rId44" Type="http://schemas.openxmlformats.org/officeDocument/2006/relationships/image" Target="../media/image38.svg"/><Relationship Id="rId52" Type="http://schemas.openxmlformats.org/officeDocument/2006/relationships/image" Target="../media/image44.svg"/><Relationship Id="rId60" Type="http://schemas.openxmlformats.org/officeDocument/2006/relationships/image" Target="../media/image52.svg"/><Relationship Id="rId65" Type="http://schemas.openxmlformats.org/officeDocument/2006/relationships/image" Target="../media/image57.png"/><Relationship Id="rId73" Type="http://schemas.openxmlformats.org/officeDocument/2006/relationships/image" Target="../media/image83.png"/><Relationship Id="rId4" Type="http://schemas.openxmlformats.org/officeDocument/2006/relationships/image" Target="../media/image6.svg"/><Relationship Id="rId9" Type="http://schemas.openxmlformats.org/officeDocument/2006/relationships/image" Target="../media/image11.png"/><Relationship Id="rId14" Type="http://schemas.openxmlformats.org/officeDocument/2006/relationships/image" Target="../media/image16.svg"/><Relationship Id="rId22" Type="http://schemas.openxmlformats.org/officeDocument/2006/relationships/image" Target="../media/image24.svg"/><Relationship Id="rId27" Type="http://schemas.openxmlformats.org/officeDocument/2006/relationships/image" Target="../media/image29.png"/><Relationship Id="rId30" Type="http://schemas.openxmlformats.org/officeDocument/2006/relationships/image" Target="../media/image32.svg"/><Relationship Id="rId35" Type="http://schemas.openxmlformats.org/officeDocument/2006/relationships/image" Target="../media/image69.png"/><Relationship Id="rId43" Type="http://schemas.openxmlformats.org/officeDocument/2006/relationships/image" Target="../media/image37.png"/><Relationship Id="rId48" Type="http://schemas.openxmlformats.org/officeDocument/2006/relationships/image" Target="../media/image40.svg"/><Relationship Id="rId56" Type="http://schemas.openxmlformats.org/officeDocument/2006/relationships/image" Target="../media/image48.svg"/><Relationship Id="rId64" Type="http://schemas.openxmlformats.org/officeDocument/2006/relationships/image" Target="../media/image56.svg"/><Relationship Id="rId69" Type="http://schemas.openxmlformats.org/officeDocument/2006/relationships/image" Target="../media/image61.png"/><Relationship Id="rId8" Type="http://schemas.openxmlformats.org/officeDocument/2006/relationships/image" Target="../media/image10.svg"/><Relationship Id="rId51" Type="http://schemas.openxmlformats.org/officeDocument/2006/relationships/image" Target="../media/image43.png"/><Relationship Id="rId72" Type="http://schemas.openxmlformats.org/officeDocument/2006/relationships/image" Target="../media/image80.svg"/><Relationship Id="rId3" Type="http://schemas.openxmlformats.org/officeDocument/2006/relationships/image" Target="../media/image5.png"/><Relationship Id="rId12" Type="http://schemas.openxmlformats.org/officeDocument/2006/relationships/image" Target="../media/image14.svg"/><Relationship Id="rId17" Type="http://schemas.openxmlformats.org/officeDocument/2006/relationships/image" Target="../media/image19.png"/><Relationship Id="rId25" Type="http://schemas.openxmlformats.org/officeDocument/2006/relationships/image" Target="../media/image27.png"/><Relationship Id="rId33" Type="http://schemas.openxmlformats.org/officeDocument/2006/relationships/image" Target="../media/image35.png"/><Relationship Id="rId38" Type="http://schemas.openxmlformats.org/officeDocument/2006/relationships/image" Target="../media/image72.svg"/><Relationship Id="rId46" Type="http://schemas.openxmlformats.org/officeDocument/2006/relationships/image" Target="../media/image78.svg"/><Relationship Id="rId59" Type="http://schemas.openxmlformats.org/officeDocument/2006/relationships/image" Target="../media/image51.png"/><Relationship Id="rId67" Type="http://schemas.openxmlformats.org/officeDocument/2006/relationships/image" Target="../media/image59.png"/><Relationship Id="rId20" Type="http://schemas.openxmlformats.org/officeDocument/2006/relationships/image" Target="../media/image22.svg"/><Relationship Id="rId41" Type="http://schemas.openxmlformats.org/officeDocument/2006/relationships/image" Target="../media/image75.png"/><Relationship Id="rId54" Type="http://schemas.openxmlformats.org/officeDocument/2006/relationships/image" Target="../media/image46.svg"/><Relationship Id="rId62" Type="http://schemas.openxmlformats.org/officeDocument/2006/relationships/image" Target="../media/image54.svg"/><Relationship Id="rId70" Type="http://schemas.openxmlformats.org/officeDocument/2006/relationships/image" Target="../media/image62.svg"/><Relationship Id="rId75" Type="http://schemas.openxmlformats.org/officeDocument/2006/relationships/image" Target="../media/image85.png"/><Relationship Id="rId1" Type="http://schemas.openxmlformats.org/officeDocument/2006/relationships/slideLayout" Target="../slideLayouts/slideLayout24.xml"/><Relationship Id="rId6" Type="http://schemas.openxmlformats.org/officeDocument/2006/relationships/image" Target="../media/image8.sv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AF23433-B6DD-4A66-B1AF-86E277B492A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AE81256-119C-4ED2-8E7F-7E4F95C110C3}"/>
              </a:ext>
            </a:extLst>
          </p:cNvPr>
          <p:cNvSpPr>
            <a:spLocks noGrp="1"/>
          </p:cNvSpPr>
          <p:nvPr>
            <p:ph type="body" idx="1"/>
          </p:nvPr>
        </p:nvSpPr>
        <p:spPr>
          <a:xfrm>
            <a:off x="838200" y="2015291"/>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DC463460-2952-4F2A-A72B-E28C67984F1E}"/>
              </a:ext>
            </a:extLst>
          </p:cNvPr>
          <p:cNvSpPr>
            <a:spLocks noGrp="1"/>
          </p:cNvSpPr>
          <p:nvPr>
            <p:ph type="sldNum" sz="quarter" idx="4"/>
          </p:nvPr>
        </p:nvSpPr>
        <p:spPr>
          <a:xfrm>
            <a:off x="11784455" y="6492875"/>
            <a:ext cx="638175" cy="365125"/>
          </a:xfrm>
          <a:prstGeom prst="rect">
            <a:avLst/>
          </a:prstGeom>
        </p:spPr>
        <p:txBody>
          <a:bodyPr vert="horz" lIns="91440" tIns="45720" rIns="91440" bIns="45720" rtlCol="0" anchor="ctr"/>
          <a:lstStyle>
            <a:lvl1pPr algn="l">
              <a:defRPr sz="1050">
                <a:solidFill>
                  <a:schemeClr val="tx2"/>
                </a:solidFill>
              </a:defRPr>
            </a:lvl1pPr>
          </a:lstStyle>
          <a:p>
            <a:fld id="{CFD22C3C-9CA1-419B-857D-33C58025B444}" type="slidenum">
              <a:rPr lang="en-US" smtClean="0"/>
              <a:pPr/>
              <a:t>‹#›</a:t>
            </a:fld>
            <a:endParaRPr lang="en-US" dirty="0"/>
          </a:p>
        </p:txBody>
      </p:sp>
      <p:pic>
        <p:nvPicPr>
          <p:cNvPr id="220" name="Graphic 219">
            <a:extLst>
              <a:ext uri="{FF2B5EF4-FFF2-40B4-BE49-F238E27FC236}">
                <a16:creationId xmlns:a16="http://schemas.microsoft.com/office/drawing/2014/main" id="{CB789BD5-6F77-499F-86A4-A4B2A43B096A}"/>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2675043" y="4819290"/>
            <a:ext cx="88457" cy="1457325"/>
          </a:xfrm>
          <a:prstGeom prst="rect">
            <a:avLst/>
          </a:prstGeom>
        </p:spPr>
      </p:pic>
      <p:pic>
        <p:nvPicPr>
          <p:cNvPr id="221" name="Graphic 220">
            <a:extLst>
              <a:ext uri="{FF2B5EF4-FFF2-40B4-BE49-F238E27FC236}">
                <a16:creationId xmlns:a16="http://schemas.microsoft.com/office/drawing/2014/main" id="{5D562E90-6F23-451D-897D-72135FBB8FE0}"/>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2675043" y="3302567"/>
            <a:ext cx="88457" cy="1457325"/>
          </a:xfrm>
          <a:prstGeom prst="rect">
            <a:avLst/>
          </a:prstGeom>
        </p:spPr>
      </p:pic>
      <p:pic>
        <p:nvPicPr>
          <p:cNvPr id="222" name="Graphic 221">
            <a:extLst>
              <a:ext uri="{FF2B5EF4-FFF2-40B4-BE49-F238E27FC236}">
                <a16:creationId xmlns:a16="http://schemas.microsoft.com/office/drawing/2014/main" id="{0BA76E4C-16B5-4D83-8AE6-C73682787EC1}"/>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2675043" y="1785844"/>
            <a:ext cx="88457" cy="1457325"/>
          </a:xfrm>
          <a:prstGeom prst="rect">
            <a:avLst/>
          </a:prstGeom>
        </p:spPr>
      </p:pic>
      <p:pic>
        <p:nvPicPr>
          <p:cNvPr id="223" name="Graphic 222">
            <a:extLst>
              <a:ext uri="{FF2B5EF4-FFF2-40B4-BE49-F238E27FC236}">
                <a16:creationId xmlns:a16="http://schemas.microsoft.com/office/drawing/2014/main" id="{AC3FB287-5F23-4FE1-9F78-B3C13D3E0D00}"/>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2675043" y="269121"/>
            <a:ext cx="88457" cy="1457325"/>
          </a:xfrm>
          <a:prstGeom prst="rect">
            <a:avLst/>
          </a:prstGeom>
        </p:spPr>
      </p:pic>
      <p:pic>
        <p:nvPicPr>
          <p:cNvPr id="214" name="Graphic 213">
            <a:extLst>
              <a:ext uri="{FF2B5EF4-FFF2-40B4-BE49-F238E27FC236}">
                <a16:creationId xmlns:a16="http://schemas.microsoft.com/office/drawing/2014/main" id="{9EA6CECA-5AC2-424D-A5A3-4845E7F3F0F1}"/>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4592003" y="6403052"/>
            <a:ext cx="2931017" cy="418717"/>
          </a:xfrm>
          <a:prstGeom prst="rect">
            <a:avLst/>
          </a:prstGeom>
        </p:spPr>
      </p:pic>
      <p:pic>
        <p:nvPicPr>
          <p:cNvPr id="42" name="Graphic 41">
            <a:extLst>
              <a:ext uri="{FF2B5EF4-FFF2-40B4-BE49-F238E27FC236}">
                <a16:creationId xmlns:a16="http://schemas.microsoft.com/office/drawing/2014/main" id="{01286F1F-C537-4521-9955-FB73101E64FD}"/>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rot="10800000">
            <a:off x="3788760" y="6468103"/>
            <a:ext cx="304996" cy="266872"/>
          </a:xfrm>
          <a:prstGeom prst="rect">
            <a:avLst/>
          </a:prstGeom>
        </p:spPr>
      </p:pic>
      <p:pic>
        <p:nvPicPr>
          <p:cNvPr id="43" name="Graphic 42">
            <a:extLst>
              <a:ext uri="{FF2B5EF4-FFF2-40B4-BE49-F238E27FC236}">
                <a16:creationId xmlns:a16="http://schemas.microsoft.com/office/drawing/2014/main" id="{8F50AA48-12D0-459C-B92C-0987BB93BF1D}"/>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3554144" y="6505403"/>
            <a:ext cx="304996" cy="266872"/>
          </a:xfrm>
          <a:prstGeom prst="rect">
            <a:avLst/>
          </a:prstGeom>
        </p:spPr>
      </p:pic>
      <p:pic>
        <p:nvPicPr>
          <p:cNvPr id="44" name="Graphic 43">
            <a:extLst>
              <a:ext uri="{FF2B5EF4-FFF2-40B4-BE49-F238E27FC236}">
                <a16:creationId xmlns:a16="http://schemas.microsoft.com/office/drawing/2014/main" id="{AAF13DBB-836E-4BB9-9927-F3DACA175CFF}"/>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rot="10800000">
            <a:off x="3310732" y="6469917"/>
            <a:ext cx="304996" cy="266872"/>
          </a:xfrm>
          <a:prstGeom prst="rect">
            <a:avLst/>
          </a:prstGeom>
        </p:spPr>
      </p:pic>
      <p:pic>
        <p:nvPicPr>
          <p:cNvPr id="45" name="Graphic 44">
            <a:extLst>
              <a:ext uri="{FF2B5EF4-FFF2-40B4-BE49-F238E27FC236}">
                <a16:creationId xmlns:a16="http://schemas.microsoft.com/office/drawing/2014/main" id="{E4A4A3DB-38B4-4FAA-9E5E-8D19DF39837A}"/>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3084915" y="6507216"/>
            <a:ext cx="304996" cy="266872"/>
          </a:xfrm>
          <a:prstGeom prst="rect">
            <a:avLst/>
          </a:prstGeom>
        </p:spPr>
      </p:pic>
      <p:pic>
        <p:nvPicPr>
          <p:cNvPr id="46" name="Graphic 45">
            <a:extLst>
              <a:ext uri="{FF2B5EF4-FFF2-40B4-BE49-F238E27FC236}">
                <a16:creationId xmlns:a16="http://schemas.microsoft.com/office/drawing/2014/main" id="{FD683B62-7259-4CF6-B5F2-2B6C8B21A997}"/>
              </a:ext>
            </a:extLst>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rot="10800000">
            <a:off x="2851114" y="6469912"/>
            <a:ext cx="304996" cy="266872"/>
          </a:xfrm>
          <a:prstGeom prst="rect">
            <a:avLst/>
          </a:prstGeom>
        </p:spPr>
      </p:pic>
      <p:pic>
        <p:nvPicPr>
          <p:cNvPr id="47" name="Graphic 46">
            <a:extLst>
              <a:ext uri="{FF2B5EF4-FFF2-40B4-BE49-F238E27FC236}">
                <a16:creationId xmlns:a16="http://schemas.microsoft.com/office/drawing/2014/main" id="{96ED4B73-6CE3-4781-9433-EF419E08CB0E}"/>
              </a:ext>
            </a:extLst>
          </p:cNvPr>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a:xfrm>
            <a:off x="2606888" y="6507211"/>
            <a:ext cx="304996" cy="266872"/>
          </a:xfrm>
          <a:prstGeom prst="rect">
            <a:avLst/>
          </a:prstGeom>
        </p:spPr>
      </p:pic>
      <p:pic>
        <p:nvPicPr>
          <p:cNvPr id="48" name="Graphic 47">
            <a:extLst>
              <a:ext uri="{FF2B5EF4-FFF2-40B4-BE49-F238E27FC236}">
                <a16:creationId xmlns:a16="http://schemas.microsoft.com/office/drawing/2014/main" id="{518E2EE8-A96D-407E-8322-67F9AF85DF28}"/>
              </a:ext>
            </a:extLst>
          </p:cNvPr>
          <p:cNvPicPr>
            <a:picLocks noChangeAspect="1"/>
          </p:cNvPicPr>
          <p:nvPr/>
        </p:nvPicPr>
        <p:blipFill>
          <a:blip r:embed="rId29">
            <a:extLst>
              <a:ext uri="{96DAC541-7B7A-43D3-8B79-37D633B846F1}">
                <asvg:svgBlip xmlns:asvg="http://schemas.microsoft.com/office/drawing/2016/SVG/main" r:embed="rId30"/>
              </a:ext>
            </a:extLst>
          </a:blip>
          <a:stretch>
            <a:fillRect/>
          </a:stretch>
        </p:blipFill>
        <p:spPr>
          <a:xfrm rot="10800000">
            <a:off x="2363476" y="6471725"/>
            <a:ext cx="304996" cy="266872"/>
          </a:xfrm>
          <a:prstGeom prst="rect">
            <a:avLst/>
          </a:prstGeom>
        </p:spPr>
      </p:pic>
      <p:pic>
        <p:nvPicPr>
          <p:cNvPr id="49" name="Graphic 48">
            <a:extLst>
              <a:ext uri="{FF2B5EF4-FFF2-40B4-BE49-F238E27FC236}">
                <a16:creationId xmlns:a16="http://schemas.microsoft.com/office/drawing/2014/main" id="{ECF8F150-BBFC-42D4-90C3-865AB8F51C93}"/>
              </a:ext>
            </a:extLst>
          </p:cNvPr>
          <p:cNvPicPr>
            <a:picLocks noChangeAspect="1"/>
          </p:cNvPicPr>
          <p:nvPr/>
        </p:nvPicPr>
        <p:blipFill>
          <a:blip r:embed="rId31">
            <a:extLst>
              <a:ext uri="{96DAC541-7B7A-43D3-8B79-37D633B846F1}">
                <asvg:svgBlip xmlns:asvg="http://schemas.microsoft.com/office/drawing/2016/SVG/main" r:embed="rId32"/>
              </a:ext>
            </a:extLst>
          </a:blip>
          <a:stretch>
            <a:fillRect/>
          </a:stretch>
        </p:blipFill>
        <p:spPr>
          <a:xfrm>
            <a:off x="2137659" y="6507537"/>
            <a:ext cx="304996" cy="266872"/>
          </a:xfrm>
          <a:prstGeom prst="rect">
            <a:avLst/>
          </a:prstGeom>
        </p:spPr>
      </p:pic>
      <p:pic>
        <p:nvPicPr>
          <p:cNvPr id="50" name="Graphic 49">
            <a:extLst>
              <a:ext uri="{FF2B5EF4-FFF2-40B4-BE49-F238E27FC236}">
                <a16:creationId xmlns:a16="http://schemas.microsoft.com/office/drawing/2014/main" id="{1EC7C577-0159-40AD-A35E-87857E1DDFAC}"/>
              </a:ext>
            </a:extLst>
          </p:cNvPr>
          <p:cNvPicPr>
            <a:picLocks noChangeAspect="1"/>
          </p:cNvPicPr>
          <p:nvPr/>
        </p:nvPicPr>
        <p:blipFill>
          <a:blip r:embed="rId33">
            <a:extLst>
              <a:ext uri="{96DAC541-7B7A-43D3-8B79-37D633B846F1}">
                <asvg:svgBlip xmlns:asvg="http://schemas.microsoft.com/office/drawing/2016/SVG/main" r:embed="rId34"/>
              </a:ext>
            </a:extLst>
          </a:blip>
          <a:stretch>
            <a:fillRect/>
          </a:stretch>
        </p:blipFill>
        <p:spPr>
          <a:xfrm rot="10800000">
            <a:off x="1905187" y="6471725"/>
            <a:ext cx="304996" cy="266872"/>
          </a:xfrm>
          <a:prstGeom prst="rect">
            <a:avLst/>
          </a:prstGeom>
        </p:spPr>
      </p:pic>
      <p:pic>
        <p:nvPicPr>
          <p:cNvPr id="51" name="Graphic 50">
            <a:extLst>
              <a:ext uri="{FF2B5EF4-FFF2-40B4-BE49-F238E27FC236}">
                <a16:creationId xmlns:a16="http://schemas.microsoft.com/office/drawing/2014/main" id="{6B7319EF-4E4C-43EE-8E7D-ED1AF8145C49}"/>
              </a:ext>
            </a:extLst>
          </p:cNvPr>
          <p:cNvPicPr>
            <a:picLocks noChangeAspect="1"/>
          </p:cNvPicPr>
          <p:nvPr/>
        </p:nvPicPr>
        <p:blipFill>
          <a:blip r:embed="rId35">
            <a:extLst>
              <a:ext uri="{96DAC541-7B7A-43D3-8B79-37D633B846F1}">
                <asvg:svgBlip xmlns:asvg="http://schemas.microsoft.com/office/drawing/2016/SVG/main" r:embed="rId36"/>
              </a:ext>
            </a:extLst>
          </a:blip>
          <a:stretch>
            <a:fillRect/>
          </a:stretch>
        </p:blipFill>
        <p:spPr>
          <a:xfrm>
            <a:off x="1670572" y="6507537"/>
            <a:ext cx="304996" cy="266872"/>
          </a:xfrm>
          <a:prstGeom prst="rect">
            <a:avLst/>
          </a:prstGeom>
        </p:spPr>
      </p:pic>
      <p:pic>
        <p:nvPicPr>
          <p:cNvPr id="52" name="Graphic 51">
            <a:extLst>
              <a:ext uri="{FF2B5EF4-FFF2-40B4-BE49-F238E27FC236}">
                <a16:creationId xmlns:a16="http://schemas.microsoft.com/office/drawing/2014/main" id="{43E0CE3D-2180-410F-9E9F-8A1B19DB40A7}"/>
              </a:ext>
            </a:extLst>
          </p:cNvPr>
          <p:cNvPicPr>
            <a:picLocks noChangeAspect="1"/>
          </p:cNvPicPr>
          <p:nvPr/>
        </p:nvPicPr>
        <p:blipFill>
          <a:blip r:embed="rId37">
            <a:extLst>
              <a:ext uri="{96DAC541-7B7A-43D3-8B79-37D633B846F1}">
                <asvg:svgBlip xmlns:asvg="http://schemas.microsoft.com/office/drawing/2016/SVG/main" r:embed="rId38"/>
              </a:ext>
            </a:extLst>
          </a:blip>
          <a:stretch>
            <a:fillRect/>
          </a:stretch>
        </p:blipFill>
        <p:spPr>
          <a:xfrm rot="10800000">
            <a:off x="1427159" y="6467246"/>
            <a:ext cx="304996" cy="266872"/>
          </a:xfrm>
          <a:prstGeom prst="rect">
            <a:avLst/>
          </a:prstGeom>
        </p:spPr>
      </p:pic>
      <p:pic>
        <p:nvPicPr>
          <p:cNvPr id="53" name="Graphic 52">
            <a:extLst>
              <a:ext uri="{FF2B5EF4-FFF2-40B4-BE49-F238E27FC236}">
                <a16:creationId xmlns:a16="http://schemas.microsoft.com/office/drawing/2014/main" id="{32CD8AED-D023-4046-97E2-BAA9CDE80DE3}"/>
              </a:ext>
            </a:extLst>
          </p:cNvPr>
          <p:cNvPicPr>
            <a:picLocks noChangeAspect="1"/>
          </p:cNvPicPr>
          <p:nvPr/>
        </p:nvPicPr>
        <p:blipFill>
          <a:blip r:embed="rId39">
            <a:extLst>
              <a:ext uri="{96DAC541-7B7A-43D3-8B79-37D633B846F1}">
                <asvg:svgBlip xmlns:asvg="http://schemas.microsoft.com/office/drawing/2016/SVG/main" r:embed="rId40"/>
              </a:ext>
            </a:extLst>
          </a:blip>
          <a:stretch>
            <a:fillRect/>
          </a:stretch>
        </p:blipFill>
        <p:spPr>
          <a:xfrm>
            <a:off x="1201344" y="6504546"/>
            <a:ext cx="304996" cy="266872"/>
          </a:xfrm>
          <a:prstGeom prst="rect">
            <a:avLst/>
          </a:prstGeom>
        </p:spPr>
      </p:pic>
      <p:pic>
        <p:nvPicPr>
          <p:cNvPr id="54" name="Graphic 53">
            <a:extLst>
              <a:ext uri="{FF2B5EF4-FFF2-40B4-BE49-F238E27FC236}">
                <a16:creationId xmlns:a16="http://schemas.microsoft.com/office/drawing/2014/main" id="{D3D8503E-68BD-4828-A6D6-6287633E927D}"/>
              </a:ext>
            </a:extLst>
          </p:cNvPr>
          <p:cNvPicPr>
            <a:picLocks noChangeAspect="1"/>
          </p:cNvPicPr>
          <p:nvPr/>
        </p:nvPicPr>
        <p:blipFill>
          <a:blip r:embed="rId41">
            <a:extLst>
              <a:ext uri="{96DAC541-7B7A-43D3-8B79-37D633B846F1}">
                <asvg:svgBlip xmlns:asvg="http://schemas.microsoft.com/office/drawing/2016/SVG/main" r:embed="rId42"/>
              </a:ext>
            </a:extLst>
          </a:blip>
          <a:stretch>
            <a:fillRect/>
          </a:stretch>
        </p:blipFill>
        <p:spPr>
          <a:xfrm rot="10800000">
            <a:off x="967543" y="6467241"/>
            <a:ext cx="304996" cy="266872"/>
          </a:xfrm>
          <a:prstGeom prst="rect">
            <a:avLst/>
          </a:prstGeom>
        </p:spPr>
      </p:pic>
      <p:pic>
        <p:nvPicPr>
          <p:cNvPr id="55" name="Graphic 54">
            <a:extLst>
              <a:ext uri="{FF2B5EF4-FFF2-40B4-BE49-F238E27FC236}">
                <a16:creationId xmlns:a16="http://schemas.microsoft.com/office/drawing/2014/main" id="{14189D7D-A31A-4A6B-AD40-AA7551EFB11C}"/>
              </a:ext>
            </a:extLst>
          </p:cNvPr>
          <p:cNvPicPr>
            <a:picLocks noChangeAspect="1"/>
          </p:cNvPicPr>
          <p:nvPr/>
        </p:nvPicPr>
        <p:blipFill>
          <a:blip r:embed="rId43">
            <a:extLst>
              <a:ext uri="{96DAC541-7B7A-43D3-8B79-37D633B846F1}">
                <asvg:svgBlip xmlns:asvg="http://schemas.microsoft.com/office/drawing/2016/SVG/main" r:embed="rId44"/>
              </a:ext>
            </a:extLst>
          </a:blip>
          <a:stretch>
            <a:fillRect/>
          </a:stretch>
        </p:blipFill>
        <p:spPr>
          <a:xfrm>
            <a:off x="723316" y="6504540"/>
            <a:ext cx="304996" cy="266872"/>
          </a:xfrm>
          <a:prstGeom prst="rect">
            <a:avLst/>
          </a:prstGeom>
        </p:spPr>
      </p:pic>
      <p:pic>
        <p:nvPicPr>
          <p:cNvPr id="56" name="Graphic 55">
            <a:extLst>
              <a:ext uri="{FF2B5EF4-FFF2-40B4-BE49-F238E27FC236}">
                <a16:creationId xmlns:a16="http://schemas.microsoft.com/office/drawing/2014/main" id="{D7530011-0CC4-48B4-8B6C-C1C25A25D1E8}"/>
              </a:ext>
            </a:extLst>
          </p:cNvPr>
          <p:cNvPicPr>
            <a:picLocks noChangeAspect="1"/>
          </p:cNvPicPr>
          <p:nvPr/>
        </p:nvPicPr>
        <p:blipFill>
          <a:blip r:embed="rId45">
            <a:extLst>
              <a:ext uri="{96DAC541-7B7A-43D3-8B79-37D633B846F1}">
                <asvg:svgBlip xmlns:asvg="http://schemas.microsoft.com/office/drawing/2016/SVG/main" r:embed="rId46"/>
              </a:ext>
            </a:extLst>
          </a:blip>
          <a:stretch>
            <a:fillRect/>
          </a:stretch>
        </p:blipFill>
        <p:spPr>
          <a:xfrm rot="10800000">
            <a:off x="489515" y="6467567"/>
            <a:ext cx="304996" cy="266872"/>
          </a:xfrm>
          <a:prstGeom prst="rect">
            <a:avLst/>
          </a:prstGeom>
        </p:spPr>
      </p:pic>
      <p:pic>
        <p:nvPicPr>
          <p:cNvPr id="58" name="Graphic 57">
            <a:extLst>
              <a:ext uri="{FF2B5EF4-FFF2-40B4-BE49-F238E27FC236}">
                <a16:creationId xmlns:a16="http://schemas.microsoft.com/office/drawing/2014/main" id="{35FD81C7-77C7-4DDD-B5BB-D2168CFAC6C0}"/>
              </a:ext>
            </a:extLst>
          </p:cNvPr>
          <p:cNvPicPr>
            <a:picLocks noChangeAspect="1"/>
          </p:cNvPicPr>
          <p:nvPr/>
        </p:nvPicPr>
        <p:blipFill>
          <a:blip r:embed="rId47">
            <a:extLst>
              <a:ext uri="{96DAC541-7B7A-43D3-8B79-37D633B846F1}">
                <asvg:svgBlip xmlns:asvg="http://schemas.microsoft.com/office/drawing/2016/SVG/main" r:embed="rId48"/>
              </a:ext>
            </a:extLst>
          </a:blip>
          <a:stretch>
            <a:fillRect/>
          </a:stretch>
        </p:blipFill>
        <p:spPr>
          <a:xfrm rot="10800000">
            <a:off x="7609278" y="6471025"/>
            <a:ext cx="304996" cy="266872"/>
          </a:xfrm>
          <a:prstGeom prst="rect">
            <a:avLst/>
          </a:prstGeom>
        </p:spPr>
      </p:pic>
      <p:pic>
        <p:nvPicPr>
          <p:cNvPr id="71" name="Graphic 70">
            <a:extLst>
              <a:ext uri="{FF2B5EF4-FFF2-40B4-BE49-F238E27FC236}">
                <a16:creationId xmlns:a16="http://schemas.microsoft.com/office/drawing/2014/main" id="{169EFA72-4F9A-41C6-BE42-62129AE18C0C}"/>
              </a:ext>
            </a:extLst>
          </p:cNvPr>
          <p:cNvPicPr>
            <a:picLocks noChangeAspect="1"/>
          </p:cNvPicPr>
          <p:nvPr/>
        </p:nvPicPr>
        <p:blipFill>
          <a:blip r:embed="rId49">
            <a:extLst>
              <a:ext uri="{96DAC541-7B7A-43D3-8B79-37D633B846F1}">
                <asvg:svgBlip xmlns:asvg="http://schemas.microsoft.com/office/drawing/2016/SVG/main" r:embed="rId50"/>
              </a:ext>
            </a:extLst>
          </a:blip>
          <a:stretch>
            <a:fillRect/>
          </a:stretch>
        </p:blipFill>
        <p:spPr>
          <a:xfrm rot="10800000">
            <a:off x="4261900" y="6470489"/>
            <a:ext cx="304996" cy="266872"/>
          </a:xfrm>
          <a:prstGeom prst="rect">
            <a:avLst/>
          </a:prstGeom>
        </p:spPr>
      </p:pic>
      <p:sp>
        <p:nvSpPr>
          <p:cNvPr id="72" name="Graphic 89">
            <a:extLst>
              <a:ext uri="{FF2B5EF4-FFF2-40B4-BE49-F238E27FC236}">
                <a16:creationId xmlns:a16="http://schemas.microsoft.com/office/drawing/2014/main" id="{365B2EC4-51C8-4346-B1A6-EDC3DDDF393D}"/>
              </a:ext>
            </a:extLst>
          </p:cNvPr>
          <p:cNvSpPr/>
          <p:nvPr/>
        </p:nvSpPr>
        <p:spPr>
          <a:xfrm>
            <a:off x="3995194" y="6477969"/>
            <a:ext cx="343121" cy="324058"/>
          </a:xfrm>
          <a:custGeom>
            <a:avLst/>
            <a:gdLst>
              <a:gd name="connsiteX0" fmla="*/ 202250 w 379582"/>
              <a:gd name="connsiteY0" fmla="*/ 38008 h 358494"/>
              <a:gd name="connsiteX1" fmla="*/ 362940 w 379582"/>
              <a:gd name="connsiteY1" fmla="*/ 317634 h 358494"/>
              <a:gd name="connsiteX2" fmla="*/ 356825 w 379582"/>
              <a:gd name="connsiteY2" fmla="*/ 329233 h 358494"/>
              <a:gd name="connsiteX3" fmla="*/ 41982 w 379582"/>
              <a:gd name="connsiteY3" fmla="*/ 329233 h 358494"/>
              <a:gd name="connsiteX4" fmla="*/ 35655 w 379582"/>
              <a:gd name="connsiteY4" fmla="*/ 317634 h 358494"/>
              <a:gd name="connsiteX5" fmla="*/ 189597 w 379582"/>
              <a:gd name="connsiteY5" fmla="*/ 38641 h 358494"/>
              <a:gd name="connsiteX6" fmla="*/ 202250 w 379582"/>
              <a:gd name="connsiteY6" fmla="*/ 38008 h 358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9582" h="358494">
                <a:moveTo>
                  <a:pt x="202250" y="38008"/>
                </a:moveTo>
                <a:cubicBezTo>
                  <a:pt x="256657" y="125945"/>
                  <a:pt x="310220" y="232228"/>
                  <a:pt x="362940" y="317634"/>
                </a:cubicBezTo>
                <a:cubicBezTo>
                  <a:pt x="366103" y="322695"/>
                  <a:pt x="362518" y="329233"/>
                  <a:pt x="356825" y="329233"/>
                </a:cubicBezTo>
                <a:lnTo>
                  <a:pt x="41982" y="329233"/>
                </a:lnTo>
                <a:cubicBezTo>
                  <a:pt x="36288" y="329233"/>
                  <a:pt x="32703" y="322906"/>
                  <a:pt x="35655" y="317634"/>
                </a:cubicBezTo>
                <a:cubicBezTo>
                  <a:pt x="86688" y="225058"/>
                  <a:pt x="135401" y="137122"/>
                  <a:pt x="189597" y="38641"/>
                </a:cubicBezTo>
                <a:cubicBezTo>
                  <a:pt x="192339" y="33580"/>
                  <a:pt x="199298" y="33158"/>
                  <a:pt x="202250" y="38008"/>
                </a:cubicBezTo>
                <a:close/>
              </a:path>
            </a:pathLst>
          </a:custGeom>
          <a:solidFill>
            <a:srgbClr val="EE202E"/>
          </a:solidFill>
          <a:ln w="20836" cap="flat">
            <a:noFill/>
            <a:prstDash val="solid"/>
            <a:miter/>
          </a:ln>
        </p:spPr>
        <p:txBody>
          <a:bodyPr rtlCol="0" anchor="ctr"/>
          <a:lstStyle/>
          <a:p>
            <a:endParaRPr lang="en-US"/>
          </a:p>
        </p:txBody>
      </p:sp>
      <p:pic>
        <p:nvPicPr>
          <p:cNvPr id="73" name="Graphic 72">
            <a:extLst>
              <a:ext uri="{FF2B5EF4-FFF2-40B4-BE49-F238E27FC236}">
                <a16:creationId xmlns:a16="http://schemas.microsoft.com/office/drawing/2014/main" id="{7B59EBE9-9A96-41FF-B9F8-D4B5A84EAC0F}"/>
              </a:ext>
            </a:extLst>
          </p:cNvPr>
          <p:cNvPicPr>
            <a:picLocks noChangeAspect="1"/>
          </p:cNvPicPr>
          <p:nvPr/>
        </p:nvPicPr>
        <p:blipFill>
          <a:blip r:embed="rId51">
            <a:extLst>
              <a:ext uri="{96DAC541-7B7A-43D3-8B79-37D633B846F1}">
                <asvg:svgBlip xmlns:asvg="http://schemas.microsoft.com/office/drawing/2016/SVG/main" r:embed="rId52"/>
              </a:ext>
            </a:extLst>
          </a:blip>
          <a:stretch>
            <a:fillRect/>
          </a:stretch>
        </p:blipFill>
        <p:spPr>
          <a:xfrm rot="10800000">
            <a:off x="11381663" y="6466443"/>
            <a:ext cx="304996" cy="266872"/>
          </a:xfrm>
          <a:prstGeom prst="rect">
            <a:avLst/>
          </a:prstGeom>
        </p:spPr>
      </p:pic>
      <p:pic>
        <p:nvPicPr>
          <p:cNvPr id="74" name="Graphic 73">
            <a:extLst>
              <a:ext uri="{FF2B5EF4-FFF2-40B4-BE49-F238E27FC236}">
                <a16:creationId xmlns:a16="http://schemas.microsoft.com/office/drawing/2014/main" id="{7882AF89-4431-4936-941B-F59757600A76}"/>
              </a:ext>
            </a:extLst>
          </p:cNvPr>
          <p:cNvPicPr>
            <a:picLocks noChangeAspect="1"/>
          </p:cNvPicPr>
          <p:nvPr/>
        </p:nvPicPr>
        <p:blipFill>
          <a:blip r:embed="rId53">
            <a:extLst>
              <a:ext uri="{96DAC541-7B7A-43D3-8B79-37D633B846F1}">
                <asvg:svgBlip xmlns:asvg="http://schemas.microsoft.com/office/drawing/2016/SVG/main" r:embed="rId54"/>
              </a:ext>
            </a:extLst>
          </a:blip>
          <a:stretch>
            <a:fillRect/>
          </a:stretch>
        </p:blipFill>
        <p:spPr>
          <a:xfrm>
            <a:off x="11147047" y="6503743"/>
            <a:ext cx="304996" cy="266872"/>
          </a:xfrm>
          <a:prstGeom prst="rect">
            <a:avLst/>
          </a:prstGeom>
        </p:spPr>
      </p:pic>
      <p:pic>
        <p:nvPicPr>
          <p:cNvPr id="90" name="Graphic 89">
            <a:extLst>
              <a:ext uri="{FF2B5EF4-FFF2-40B4-BE49-F238E27FC236}">
                <a16:creationId xmlns:a16="http://schemas.microsoft.com/office/drawing/2014/main" id="{9207C68E-C38E-41DF-B6E0-6D136F0AF29D}"/>
              </a:ext>
            </a:extLst>
          </p:cNvPr>
          <p:cNvPicPr>
            <a:picLocks noChangeAspect="1"/>
          </p:cNvPicPr>
          <p:nvPr/>
        </p:nvPicPr>
        <p:blipFill>
          <a:blip r:embed="rId55">
            <a:extLst>
              <a:ext uri="{96DAC541-7B7A-43D3-8B79-37D633B846F1}">
                <asvg:svgBlip xmlns:asvg="http://schemas.microsoft.com/office/drawing/2016/SVG/main" r:embed="rId56"/>
              </a:ext>
            </a:extLst>
          </a:blip>
          <a:stretch>
            <a:fillRect/>
          </a:stretch>
        </p:blipFill>
        <p:spPr>
          <a:xfrm rot="10800000">
            <a:off x="10903635" y="6468257"/>
            <a:ext cx="304996" cy="266872"/>
          </a:xfrm>
          <a:prstGeom prst="rect">
            <a:avLst/>
          </a:prstGeom>
        </p:spPr>
      </p:pic>
      <p:pic>
        <p:nvPicPr>
          <p:cNvPr id="91" name="Graphic 90">
            <a:extLst>
              <a:ext uri="{FF2B5EF4-FFF2-40B4-BE49-F238E27FC236}">
                <a16:creationId xmlns:a16="http://schemas.microsoft.com/office/drawing/2014/main" id="{ADE36D25-E7B0-494A-805A-81FC5032EE62}"/>
              </a:ext>
            </a:extLst>
          </p:cNvPr>
          <p:cNvPicPr>
            <a:picLocks noChangeAspect="1"/>
          </p:cNvPicPr>
          <p:nvPr/>
        </p:nvPicPr>
        <p:blipFill>
          <a:blip r:embed="rId41">
            <a:extLst>
              <a:ext uri="{96DAC541-7B7A-43D3-8B79-37D633B846F1}">
                <asvg:svgBlip xmlns:asvg="http://schemas.microsoft.com/office/drawing/2016/SVG/main" r:embed="rId42"/>
              </a:ext>
            </a:extLst>
          </a:blip>
          <a:stretch>
            <a:fillRect/>
          </a:stretch>
        </p:blipFill>
        <p:spPr>
          <a:xfrm>
            <a:off x="10677818" y="6505556"/>
            <a:ext cx="304996" cy="266872"/>
          </a:xfrm>
          <a:prstGeom prst="rect">
            <a:avLst/>
          </a:prstGeom>
        </p:spPr>
      </p:pic>
      <p:pic>
        <p:nvPicPr>
          <p:cNvPr id="92" name="Graphic 91">
            <a:extLst>
              <a:ext uri="{FF2B5EF4-FFF2-40B4-BE49-F238E27FC236}">
                <a16:creationId xmlns:a16="http://schemas.microsoft.com/office/drawing/2014/main" id="{DEFD8E76-1B95-453C-89D3-BFC55F8E36E3}"/>
              </a:ext>
            </a:extLst>
          </p:cNvPr>
          <p:cNvPicPr>
            <a:picLocks noChangeAspect="1"/>
          </p:cNvPicPr>
          <p:nvPr/>
        </p:nvPicPr>
        <p:blipFill>
          <a:blip r:embed="rId57">
            <a:extLst>
              <a:ext uri="{96DAC541-7B7A-43D3-8B79-37D633B846F1}">
                <asvg:svgBlip xmlns:asvg="http://schemas.microsoft.com/office/drawing/2016/SVG/main" r:embed="rId58"/>
              </a:ext>
            </a:extLst>
          </a:blip>
          <a:stretch>
            <a:fillRect/>
          </a:stretch>
        </p:blipFill>
        <p:spPr>
          <a:xfrm rot="10800000">
            <a:off x="10444017" y="6468252"/>
            <a:ext cx="304996" cy="266872"/>
          </a:xfrm>
          <a:prstGeom prst="rect">
            <a:avLst/>
          </a:prstGeom>
        </p:spPr>
      </p:pic>
      <p:pic>
        <p:nvPicPr>
          <p:cNvPr id="93" name="Graphic 92">
            <a:extLst>
              <a:ext uri="{FF2B5EF4-FFF2-40B4-BE49-F238E27FC236}">
                <a16:creationId xmlns:a16="http://schemas.microsoft.com/office/drawing/2014/main" id="{4290C863-B779-4E6B-848B-ACE2FE314AA0}"/>
              </a:ext>
            </a:extLst>
          </p:cNvPr>
          <p:cNvPicPr>
            <a:picLocks noChangeAspect="1"/>
          </p:cNvPicPr>
          <p:nvPr/>
        </p:nvPicPr>
        <p:blipFill>
          <a:blip r:embed="rId59">
            <a:extLst>
              <a:ext uri="{96DAC541-7B7A-43D3-8B79-37D633B846F1}">
                <asvg:svgBlip xmlns:asvg="http://schemas.microsoft.com/office/drawing/2016/SVG/main" r:embed="rId60"/>
              </a:ext>
            </a:extLst>
          </a:blip>
          <a:stretch>
            <a:fillRect/>
          </a:stretch>
        </p:blipFill>
        <p:spPr>
          <a:xfrm>
            <a:off x="10199791" y="6505551"/>
            <a:ext cx="304996" cy="266872"/>
          </a:xfrm>
          <a:prstGeom prst="rect">
            <a:avLst/>
          </a:prstGeom>
        </p:spPr>
      </p:pic>
      <p:pic>
        <p:nvPicPr>
          <p:cNvPr id="94" name="Graphic 93">
            <a:extLst>
              <a:ext uri="{FF2B5EF4-FFF2-40B4-BE49-F238E27FC236}">
                <a16:creationId xmlns:a16="http://schemas.microsoft.com/office/drawing/2014/main" id="{EF6AEFD5-A5A7-4A56-A227-9982FF97B211}"/>
              </a:ext>
            </a:extLst>
          </p:cNvPr>
          <p:cNvPicPr>
            <a:picLocks noChangeAspect="1"/>
          </p:cNvPicPr>
          <p:nvPr/>
        </p:nvPicPr>
        <p:blipFill>
          <a:blip r:embed="rId61">
            <a:extLst>
              <a:ext uri="{96DAC541-7B7A-43D3-8B79-37D633B846F1}">
                <asvg:svgBlip xmlns:asvg="http://schemas.microsoft.com/office/drawing/2016/SVG/main" r:embed="rId62"/>
              </a:ext>
            </a:extLst>
          </a:blip>
          <a:stretch>
            <a:fillRect/>
          </a:stretch>
        </p:blipFill>
        <p:spPr>
          <a:xfrm rot="10800000">
            <a:off x="9956379" y="6470065"/>
            <a:ext cx="304996" cy="266872"/>
          </a:xfrm>
          <a:prstGeom prst="rect">
            <a:avLst/>
          </a:prstGeom>
        </p:spPr>
      </p:pic>
      <p:pic>
        <p:nvPicPr>
          <p:cNvPr id="95" name="Graphic 94">
            <a:extLst>
              <a:ext uri="{FF2B5EF4-FFF2-40B4-BE49-F238E27FC236}">
                <a16:creationId xmlns:a16="http://schemas.microsoft.com/office/drawing/2014/main" id="{FB5A92CB-239A-4CA0-9D92-6F791C06F916}"/>
              </a:ext>
            </a:extLst>
          </p:cNvPr>
          <p:cNvPicPr>
            <a:picLocks noChangeAspect="1"/>
          </p:cNvPicPr>
          <p:nvPr/>
        </p:nvPicPr>
        <p:blipFill>
          <a:blip r:embed="rId33">
            <a:extLst>
              <a:ext uri="{96DAC541-7B7A-43D3-8B79-37D633B846F1}">
                <asvg:svgBlip xmlns:asvg="http://schemas.microsoft.com/office/drawing/2016/SVG/main" r:embed="rId34"/>
              </a:ext>
            </a:extLst>
          </a:blip>
          <a:stretch>
            <a:fillRect/>
          </a:stretch>
        </p:blipFill>
        <p:spPr>
          <a:xfrm>
            <a:off x="9730562" y="6505877"/>
            <a:ext cx="304996" cy="266872"/>
          </a:xfrm>
          <a:prstGeom prst="rect">
            <a:avLst/>
          </a:prstGeom>
        </p:spPr>
      </p:pic>
      <p:pic>
        <p:nvPicPr>
          <p:cNvPr id="96" name="Graphic 95">
            <a:extLst>
              <a:ext uri="{FF2B5EF4-FFF2-40B4-BE49-F238E27FC236}">
                <a16:creationId xmlns:a16="http://schemas.microsoft.com/office/drawing/2014/main" id="{B19270B9-A679-43C8-B46B-31EFFE3A0006}"/>
              </a:ext>
            </a:extLst>
          </p:cNvPr>
          <p:cNvPicPr>
            <a:picLocks noChangeAspect="1"/>
          </p:cNvPicPr>
          <p:nvPr/>
        </p:nvPicPr>
        <p:blipFill>
          <a:blip r:embed="rId63">
            <a:extLst>
              <a:ext uri="{96DAC541-7B7A-43D3-8B79-37D633B846F1}">
                <asvg:svgBlip xmlns:asvg="http://schemas.microsoft.com/office/drawing/2016/SVG/main" r:embed="rId64"/>
              </a:ext>
            </a:extLst>
          </a:blip>
          <a:stretch>
            <a:fillRect/>
          </a:stretch>
        </p:blipFill>
        <p:spPr>
          <a:xfrm rot="10800000">
            <a:off x="9498090" y="6470065"/>
            <a:ext cx="304996" cy="266872"/>
          </a:xfrm>
          <a:prstGeom prst="rect">
            <a:avLst/>
          </a:prstGeom>
        </p:spPr>
      </p:pic>
      <p:pic>
        <p:nvPicPr>
          <p:cNvPr id="97" name="Graphic 96">
            <a:extLst>
              <a:ext uri="{FF2B5EF4-FFF2-40B4-BE49-F238E27FC236}">
                <a16:creationId xmlns:a16="http://schemas.microsoft.com/office/drawing/2014/main" id="{07072E71-90BD-461C-B2F8-43270EFE5D34}"/>
              </a:ext>
            </a:extLst>
          </p:cNvPr>
          <p:cNvPicPr>
            <a:picLocks noChangeAspect="1"/>
          </p:cNvPicPr>
          <p:nvPr/>
        </p:nvPicPr>
        <p:blipFill>
          <a:blip r:embed="rId65">
            <a:extLst>
              <a:ext uri="{96DAC541-7B7A-43D3-8B79-37D633B846F1}">
                <asvg:svgBlip xmlns:asvg="http://schemas.microsoft.com/office/drawing/2016/SVG/main" r:embed="rId66"/>
              </a:ext>
            </a:extLst>
          </a:blip>
          <a:stretch>
            <a:fillRect/>
          </a:stretch>
        </p:blipFill>
        <p:spPr>
          <a:xfrm>
            <a:off x="9263475" y="6505877"/>
            <a:ext cx="304996" cy="266872"/>
          </a:xfrm>
          <a:prstGeom prst="rect">
            <a:avLst/>
          </a:prstGeom>
        </p:spPr>
      </p:pic>
      <p:pic>
        <p:nvPicPr>
          <p:cNvPr id="98" name="Graphic 97">
            <a:extLst>
              <a:ext uri="{FF2B5EF4-FFF2-40B4-BE49-F238E27FC236}">
                <a16:creationId xmlns:a16="http://schemas.microsoft.com/office/drawing/2014/main" id="{F4EAC36C-9A28-45DE-86A7-89ADBA70E96E}"/>
              </a:ext>
            </a:extLst>
          </p:cNvPr>
          <p:cNvPicPr>
            <a:picLocks noChangeAspect="1"/>
          </p:cNvPicPr>
          <p:nvPr/>
        </p:nvPicPr>
        <p:blipFill>
          <a:blip r:embed="rId67">
            <a:extLst>
              <a:ext uri="{96DAC541-7B7A-43D3-8B79-37D633B846F1}">
                <asvg:svgBlip xmlns:asvg="http://schemas.microsoft.com/office/drawing/2016/SVG/main" r:embed="rId68"/>
              </a:ext>
            </a:extLst>
          </a:blip>
          <a:stretch>
            <a:fillRect/>
          </a:stretch>
        </p:blipFill>
        <p:spPr>
          <a:xfrm rot="10800000">
            <a:off x="9020062" y="6465586"/>
            <a:ext cx="304996" cy="266872"/>
          </a:xfrm>
          <a:prstGeom prst="rect">
            <a:avLst/>
          </a:prstGeom>
        </p:spPr>
      </p:pic>
      <p:pic>
        <p:nvPicPr>
          <p:cNvPr id="99" name="Graphic 98">
            <a:extLst>
              <a:ext uri="{FF2B5EF4-FFF2-40B4-BE49-F238E27FC236}">
                <a16:creationId xmlns:a16="http://schemas.microsoft.com/office/drawing/2014/main" id="{1EDE901F-025C-48A8-905E-08C46E455C99}"/>
              </a:ext>
            </a:extLst>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8794247" y="6502886"/>
            <a:ext cx="304996" cy="266872"/>
          </a:xfrm>
          <a:prstGeom prst="rect">
            <a:avLst/>
          </a:prstGeom>
        </p:spPr>
      </p:pic>
      <p:pic>
        <p:nvPicPr>
          <p:cNvPr id="100" name="Graphic 99">
            <a:extLst>
              <a:ext uri="{FF2B5EF4-FFF2-40B4-BE49-F238E27FC236}">
                <a16:creationId xmlns:a16="http://schemas.microsoft.com/office/drawing/2014/main" id="{5B3A28AF-F67A-471C-82E9-7D2005C40190}"/>
              </a:ext>
            </a:extLst>
          </p:cNvPr>
          <p:cNvPicPr>
            <a:picLocks noChangeAspect="1"/>
          </p:cNvPicPr>
          <p:nvPr/>
        </p:nvPicPr>
        <p:blipFill>
          <a:blip r:embed="rId69">
            <a:extLst>
              <a:ext uri="{96DAC541-7B7A-43D3-8B79-37D633B846F1}">
                <asvg:svgBlip xmlns:asvg="http://schemas.microsoft.com/office/drawing/2016/SVG/main" r:embed="rId70"/>
              </a:ext>
            </a:extLst>
          </a:blip>
          <a:stretch>
            <a:fillRect/>
          </a:stretch>
        </p:blipFill>
        <p:spPr>
          <a:xfrm rot="10800000">
            <a:off x="8560446" y="6465581"/>
            <a:ext cx="304996" cy="266872"/>
          </a:xfrm>
          <a:prstGeom prst="rect">
            <a:avLst/>
          </a:prstGeom>
        </p:spPr>
      </p:pic>
      <p:pic>
        <p:nvPicPr>
          <p:cNvPr id="101" name="Graphic 100">
            <a:extLst>
              <a:ext uri="{FF2B5EF4-FFF2-40B4-BE49-F238E27FC236}">
                <a16:creationId xmlns:a16="http://schemas.microsoft.com/office/drawing/2014/main" id="{2419BE4F-50EB-4585-A50F-32C2009E9374}"/>
              </a:ext>
            </a:extLst>
          </p:cNvPr>
          <p:cNvPicPr>
            <a:picLocks noChangeAspect="1"/>
          </p:cNvPicPr>
          <p:nvPr/>
        </p:nvPicPr>
        <p:blipFill>
          <a:blip r:embed="rId71">
            <a:extLst>
              <a:ext uri="{96DAC541-7B7A-43D3-8B79-37D633B846F1}">
                <asvg:svgBlip xmlns:asvg="http://schemas.microsoft.com/office/drawing/2016/SVG/main" r:embed="rId72"/>
              </a:ext>
            </a:extLst>
          </a:blip>
          <a:stretch>
            <a:fillRect/>
          </a:stretch>
        </p:blipFill>
        <p:spPr>
          <a:xfrm>
            <a:off x="8316219" y="6502880"/>
            <a:ext cx="304996" cy="266872"/>
          </a:xfrm>
          <a:prstGeom prst="rect">
            <a:avLst/>
          </a:prstGeom>
        </p:spPr>
      </p:pic>
      <p:pic>
        <p:nvPicPr>
          <p:cNvPr id="102" name="Graphic 101">
            <a:extLst>
              <a:ext uri="{FF2B5EF4-FFF2-40B4-BE49-F238E27FC236}">
                <a16:creationId xmlns:a16="http://schemas.microsoft.com/office/drawing/2014/main" id="{348DEECF-0A7E-44F0-9CA3-28076A4B6B0B}"/>
              </a:ext>
            </a:extLst>
          </p:cNvPr>
          <p:cNvPicPr>
            <a:picLocks noChangeAspect="1"/>
          </p:cNvPicPr>
          <p:nvPr/>
        </p:nvPicPr>
        <p:blipFill>
          <a:blip r:embed="rId73">
            <a:extLst>
              <a:ext uri="{96DAC541-7B7A-43D3-8B79-37D633B846F1}">
                <asvg:svgBlip xmlns:asvg="http://schemas.microsoft.com/office/drawing/2016/SVG/main" r:embed="rId74"/>
              </a:ext>
            </a:extLst>
          </a:blip>
          <a:stretch>
            <a:fillRect/>
          </a:stretch>
        </p:blipFill>
        <p:spPr>
          <a:xfrm rot="10800000">
            <a:off x="8082418" y="6465907"/>
            <a:ext cx="304996" cy="266872"/>
          </a:xfrm>
          <a:prstGeom prst="rect">
            <a:avLst/>
          </a:prstGeom>
        </p:spPr>
      </p:pic>
      <p:sp>
        <p:nvSpPr>
          <p:cNvPr id="103" name="Graphic 89">
            <a:extLst>
              <a:ext uri="{FF2B5EF4-FFF2-40B4-BE49-F238E27FC236}">
                <a16:creationId xmlns:a16="http://schemas.microsoft.com/office/drawing/2014/main" id="{953F99B8-37B5-466A-BF89-5BCB6FFF4B2A}"/>
              </a:ext>
            </a:extLst>
          </p:cNvPr>
          <p:cNvSpPr/>
          <p:nvPr/>
        </p:nvSpPr>
        <p:spPr>
          <a:xfrm>
            <a:off x="7815712" y="6473387"/>
            <a:ext cx="343121" cy="324058"/>
          </a:xfrm>
          <a:custGeom>
            <a:avLst/>
            <a:gdLst>
              <a:gd name="connsiteX0" fmla="*/ 202250 w 379582"/>
              <a:gd name="connsiteY0" fmla="*/ 38008 h 358494"/>
              <a:gd name="connsiteX1" fmla="*/ 362940 w 379582"/>
              <a:gd name="connsiteY1" fmla="*/ 317634 h 358494"/>
              <a:gd name="connsiteX2" fmla="*/ 356825 w 379582"/>
              <a:gd name="connsiteY2" fmla="*/ 329233 h 358494"/>
              <a:gd name="connsiteX3" fmla="*/ 41982 w 379582"/>
              <a:gd name="connsiteY3" fmla="*/ 329233 h 358494"/>
              <a:gd name="connsiteX4" fmla="*/ 35655 w 379582"/>
              <a:gd name="connsiteY4" fmla="*/ 317634 h 358494"/>
              <a:gd name="connsiteX5" fmla="*/ 189597 w 379582"/>
              <a:gd name="connsiteY5" fmla="*/ 38641 h 358494"/>
              <a:gd name="connsiteX6" fmla="*/ 202250 w 379582"/>
              <a:gd name="connsiteY6" fmla="*/ 38008 h 358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9582" h="358494">
                <a:moveTo>
                  <a:pt x="202250" y="38008"/>
                </a:moveTo>
                <a:cubicBezTo>
                  <a:pt x="256657" y="125945"/>
                  <a:pt x="310220" y="232228"/>
                  <a:pt x="362940" y="317634"/>
                </a:cubicBezTo>
                <a:cubicBezTo>
                  <a:pt x="366103" y="322695"/>
                  <a:pt x="362518" y="329233"/>
                  <a:pt x="356825" y="329233"/>
                </a:cubicBezTo>
                <a:lnTo>
                  <a:pt x="41982" y="329233"/>
                </a:lnTo>
                <a:cubicBezTo>
                  <a:pt x="36288" y="329233"/>
                  <a:pt x="32703" y="322906"/>
                  <a:pt x="35655" y="317634"/>
                </a:cubicBezTo>
                <a:cubicBezTo>
                  <a:pt x="86688" y="225058"/>
                  <a:pt x="135401" y="137122"/>
                  <a:pt x="189597" y="38641"/>
                </a:cubicBezTo>
                <a:cubicBezTo>
                  <a:pt x="192339" y="33580"/>
                  <a:pt x="199298" y="33158"/>
                  <a:pt x="202250" y="38008"/>
                </a:cubicBezTo>
                <a:close/>
              </a:path>
            </a:pathLst>
          </a:custGeom>
          <a:solidFill>
            <a:srgbClr val="E9C9D8"/>
          </a:solidFill>
          <a:ln w="20836" cap="flat">
            <a:noFill/>
            <a:prstDash val="solid"/>
            <a:miter/>
          </a:ln>
        </p:spPr>
        <p:txBody>
          <a:bodyPr rtlCol="0" anchor="ctr"/>
          <a:lstStyle/>
          <a:p>
            <a:endParaRPr lang="en-US"/>
          </a:p>
        </p:txBody>
      </p:sp>
      <p:sp>
        <p:nvSpPr>
          <p:cNvPr id="106" name="Graphic 89">
            <a:extLst>
              <a:ext uri="{FF2B5EF4-FFF2-40B4-BE49-F238E27FC236}">
                <a16:creationId xmlns:a16="http://schemas.microsoft.com/office/drawing/2014/main" id="{FFFDD9F8-1F8E-46F4-811F-D62F5B54112C}"/>
              </a:ext>
            </a:extLst>
          </p:cNvPr>
          <p:cNvSpPr/>
          <p:nvPr/>
        </p:nvSpPr>
        <p:spPr>
          <a:xfrm>
            <a:off x="222809" y="6475047"/>
            <a:ext cx="343121" cy="324058"/>
          </a:xfrm>
          <a:custGeom>
            <a:avLst/>
            <a:gdLst>
              <a:gd name="connsiteX0" fmla="*/ 202250 w 379582"/>
              <a:gd name="connsiteY0" fmla="*/ 38008 h 358494"/>
              <a:gd name="connsiteX1" fmla="*/ 362940 w 379582"/>
              <a:gd name="connsiteY1" fmla="*/ 317634 h 358494"/>
              <a:gd name="connsiteX2" fmla="*/ 356825 w 379582"/>
              <a:gd name="connsiteY2" fmla="*/ 329233 h 358494"/>
              <a:gd name="connsiteX3" fmla="*/ 41982 w 379582"/>
              <a:gd name="connsiteY3" fmla="*/ 329233 h 358494"/>
              <a:gd name="connsiteX4" fmla="*/ 35655 w 379582"/>
              <a:gd name="connsiteY4" fmla="*/ 317634 h 358494"/>
              <a:gd name="connsiteX5" fmla="*/ 189597 w 379582"/>
              <a:gd name="connsiteY5" fmla="*/ 38641 h 358494"/>
              <a:gd name="connsiteX6" fmla="*/ 202250 w 379582"/>
              <a:gd name="connsiteY6" fmla="*/ 38008 h 358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9582" h="358494">
                <a:moveTo>
                  <a:pt x="202250" y="38008"/>
                </a:moveTo>
                <a:cubicBezTo>
                  <a:pt x="256657" y="125945"/>
                  <a:pt x="310220" y="232228"/>
                  <a:pt x="362940" y="317634"/>
                </a:cubicBezTo>
                <a:cubicBezTo>
                  <a:pt x="366103" y="322695"/>
                  <a:pt x="362518" y="329233"/>
                  <a:pt x="356825" y="329233"/>
                </a:cubicBezTo>
                <a:lnTo>
                  <a:pt x="41982" y="329233"/>
                </a:lnTo>
                <a:cubicBezTo>
                  <a:pt x="36288" y="329233"/>
                  <a:pt x="32703" y="322906"/>
                  <a:pt x="35655" y="317634"/>
                </a:cubicBezTo>
                <a:cubicBezTo>
                  <a:pt x="86688" y="225058"/>
                  <a:pt x="135401" y="137122"/>
                  <a:pt x="189597" y="38641"/>
                </a:cubicBezTo>
                <a:cubicBezTo>
                  <a:pt x="192339" y="33580"/>
                  <a:pt x="199298" y="33158"/>
                  <a:pt x="202250" y="38008"/>
                </a:cubicBezTo>
                <a:close/>
              </a:path>
            </a:pathLst>
          </a:custGeom>
          <a:solidFill>
            <a:srgbClr val="EE202E">
              <a:alpha val="10000"/>
            </a:srgbClr>
          </a:solidFill>
          <a:ln w="20836" cap="flat">
            <a:noFill/>
            <a:prstDash val="solid"/>
            <a:miter/>
          </a:ln>
        </p:spPr>
        <p:txBody>
          <a:bodyPr rtlCol="0" anchor="ctr"/>
          <a:lstStyle/>
          <a:p>
            <a:endParaRPr lang="en-US"/>
          </a:p>
        </p:txBody>
      </p:sp>
    </p:spTree>
    <p:extLst>
      <p:ext uri="{BB962C8B-B14F-4D97-AF65-F5344CB8AC3E}">
        <p14:creationId xmlns:p14="http://schemas.microsoft.com/office/powerpoint/2010/main" val="3043372533"/>
      </p:ext>
    </p:extLst>
  </p:cSld>
  <p:clrMap bg1="lt1" tx1="dk1" bg2="lt2" tx2="dk2" accent1="accent1" accent2="accent2" accent3="accent3" accent4="accent4" accent5="accent5" accent6="accent6" hlink="hlink" folHlink="folHlink"/>
  <p:sldLayoutIdLst>
    <p:sldLayoutId id="2147483666" r:id="rId1"/>
    <p:sldLayoutId id="2147483664"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90" r:id="rId11"/>
  </p:sldLayoutIdLst>
  <p:txStyles>
    <p:titleStyle>
      <a:lvl1pPr algn="l" defTabSz="914400" rtl="0" eaLnBrk="1" latinLnBrk="0" hangingPunct="1">
        <a:lnSpc>
          <a:spcPct val="90000"/>
        </a:lnSpc>
        <a:spcBef>
          <a:spcPct val="0"/>
        </a:spcBef>
        <a:buNone/>
        <a:defRPr sz="4400" kern="1200">
          <a:solidFill>
            <a:srgbClr val="40C4E0"/>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EE202E"/>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F7941D"/>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EBE70E"/>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009247"/>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3B549A"/>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AF23433-B6DD-4A66-B1AF-86E277B492A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1AE81256-119C-4ED2-8E7F-7E4F95C110C3}"/>
              </a:ext>
            </a:extLst>
          </p:cNvPr>
          <p:cNvSpPr>
            <a:spLocks noGrp="1"/>
          </p:cNvSpPr>
          <p:nvPr>
            <p:ph type="body" idx="1"/>
          </p:nvPr>
        </p:nvSpPr>
        <p:spPr>
          <a:xfrm>
            <a:off x="838200" y="2015291"/>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DC463460-2952-4F2A-A72B-E28C67984F1E}"/>
              </a:ext>
            </a:extLst>
          </p:cNvPr>
          <p:cNvSpPr>
            <a:spLocks noGrp="1"/>
          </p:cNvSpPr>
          <p:nvPr>
            <p:ph type="sldNum" sz="quarter" idx="4"/>
          </p:nvPr>
        </p:nvSpPr>
        <p:spPr>
          <a:xfrm>
            <a:off x="11784455" y="6492875"/>
            <a:ext cx="638175" cy="365125"/>
          </a:xfrm>
          <a:prstGeom prst="rect">
            <a:avLst/>
          </a:prstGeom>
        </p:spPr>
        <p:txBody>
          <a:bodyPr vert="horz" lIns="91440" tIns="45720" rIns="91440" bIns="45720" rtlCol="0" anchor="ctr"/>
          <a:lstStyle>
            <a:lvl1pPr algn="l">
              <a:defRPr sz="1050">
                <a:solidFill>
                  <a:schemeClr val="tx2"/>
                </a:solidFill>
              </a:defRPr>
            </a:lvl1pPr>
          </a:lstStyle>
          <a:p>
            <a:fld id="{CFD22C3C-9CA1-419B-857D-33C58025B444}" type="slidenum">
              <a:rPr lang="en-US" smtClean="0"/>
              <a:pPr/>
              <a:t>‹#›</a:t>
            </a:fld>
            <a:endParaRPr lang="en-US" dirty="0"/>
          </a:p>
        </p:txBody>
      </p:sp>
      <p:pic>
        <p:nvPicPr>
          <p:cNvPr id="220" name="Graphic 219">
            <a:extLst>
              <a:ext uri="{FF2B5EF4-FFF2-40B4-BE49-F238E27FC236}">
                <a16:creationId xmlns:a16="http://schemas.microsoft.com/office/drawing/2014/main" id="{CB789BD5-6F77-499F-86A4-A4B2A43B096A}"/>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2675043" y="4819290"/>
            <a:ext cx="88457" cy="1457325"/>
          </a:xfrm>
          <a:prstGeom prst="rect">
            <a:avLst/>
          </a:prstGeom>
        </p:spPr>
      </p:pic>
      <p:pic>
        <p:nvPicPr>
          <p:cNvPr id="221" name="Graphic 220">
            <a:extLst>
              <a:ext uri="{FF2B5EF4-FFF2-40B4-BE49-F238E27FC236}">
                <a16:creationId xmlns:a16="http://schemas.microsoft.com/office/drawing/2014/main" id="{5D562E90-6F23-451D-897D-72135FBB8FE0}"/>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2675043" y="3302567"/>
            <a:ext cx="88457" cy="1457325"/>
          </a:xfrm>
          <a:prstGeom prst="rect">
            <a:avLst/>
          </a:prstGeom>
        </p:spPr>
      </p:pic>
      <p:pic>
        <p:nvPicPr>
          <p:cNvPr id="222" name="Graphic 221">
            <a:extLst>
              <a:ext uri="{FF2B5EF4-FFF2-40B4-BE49-F238E27FC236}">
                <a16:creationId xmlns:a16="http://schemas.microsoft.com/office/drawing/2014/main" id="{0BA76E4C-16B5-4D83-8AE6-C73682787EC1}"/>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2675043" y="1785844"/>
            <a:ext cx="88457" cy="1457325"/>
          </a:xfrm>
          <a:prstGeom prst="rect">
            <a:avLst/>
          </a:prstGeom>
        </p:spPr>
      </p:pic>
      <p:pic>
        <p:nvPicPr>
          <p:cNvPr id="223" name="Graphic 222">
            <a:extLst>
              <a:ext uri="{FF2B5EF4-FFF2-40B4-BE49-F238E27FC236}">
                <a16:creationId xmlns:a16="http://schemas.microsoft.com/office/drawing/2014/main" id="{AC3FB287-5F23-4FE1-9F78-B3C13D3E0D00}"/>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2675043" y="269121"/>
            <a:ext cx="88457" cy="1457325"/>
          </a:xfrm>
          <a:prstGeom prst="rect">
            <a:avLst/>
          </a:prstGeom>
        </p:spPr>
      </p:pic>
      <p:pic>
        <p:nvPicPr>
          <p:cNvPr id="214" name="Graphic 213">
            <a:extLst>
              <a:ext uri="{FF2B5EF4-FFF2-40B4-BE49-F238E27FC236}">
                <a16:creationId xmlns:a16="http://schemas.microsoft.com/office/drawing/2014/main" id="{9EA6CECA-5AC2-424D-A5A3-4845E7F3F0F1}"/>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4592003" y="6403052"/>
            <a:ext cx="2931017" cy="418717"/>
          </a:xfrm>
          <a:prstGeom prst="rect">
            <a:avLst/>
          </a:prstGeom>
        </p:spPr>
      </p:pic>
      <p:pic>
        <p:nvPicPr>
          <p:cNvPr id="42" name="Graphic 41">
            <a:extLst>
              <a:ext uri="{FF2B5EF4-FFF2-40B4-BE49-F238E27FC236}">
                <a16:creationId xmlns:a16="http://schemas.microsoft.com/office/drawing/2014/main" id="{01286F1F-C537-4521-9955-FB73101E64FD}"/>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rot="10800000">
            <a:off x="3788760" y="6468103"/>
            <a:ext cx="304996" cy="266872"/>
          </a:xfrm>
          <a:prstGeom prst="rect">
            <a:avLst/>
          </a:prstGeom>
        </p:spPr>
      </p:pic>
      <p:pic>
        <p:nvPicPr>
          <p:cNvPr id="43" name="Graphic 42">
            <a:extLst>
              <a:ext uri="{FF2B5EF4-FFF2-40B4-BE49-F238E27FC236}">
                <a16:creationId xmlns:a16="http://schemas.microsoft.com/office/drawing/2014/main" id="{8F50AA48-12D0-459C-B92C-0987BB93BF1D}"/>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3554144" y="6505403"/>
            <a:ext cx="304996" cy="266872"/>
          </a:xfrm>
          <a:prstGeom prst="rect">
            <a:avLst/>
          </a:prstGeom>
        </p:spPr>
      </p:pic>
      <p:pic>
        <p:nvPicPr>
          <p:cNvPr id="44" name="Graphic 43">
            <a:extLst>
              <a:ext uri="{FF2B5EF4-FFF2-40B4-BE49-F238E27FC236}">
                <a16:creationId xmlns:a16="http://schemas.microsoft.com/office/drawing/2014/main" id="{AAF13DBB-836E-4BB9-9927-F3DACA175CFF}"/>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rot="10800000">
            <a:off x="3310732" y="6469917"/>
            <a:ext cx="304996" cy="266872"/>
          </a:xfrm>
          <a:prstGeom prst="rect">
            <a:avLst/>
          </a:prstGeom>
        </p:spPr>
      </p:pic>
      <p:pic>
        <p:nvPicPr>
          <p:cNvPr id="45" name="Graphic 44">
            <a:extLst>
              <a:ext uri="{FF2B5EF4-FFF2-40B4-BE49-F238E27FC236}">
                <a16:creationId xmlns:a16="http://schemas.microsoft.com/office/drawing/2014/main" id="{E4A4A3DB-38B4-4FAA-9E5E-8D19DF39837A}"/>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3084915" y="6507216"/>
            <a:ext cx="304996" cy="266872"/>
          </a:xfrm>
          <a:prstGeom prst="rect">
            <a:avLst/>
          </a:prstGeom>
        </p:spPr>
      </p:pic>
      <p:pic>
        <p:nvPicPr>
          <p:cNvPr id="46" name="Graphic 45">
            <a:extLst>
              <a:ext uri="{FF2B5EF4-FFF2-40B4-BE49-F238E27FC236}">
                <a16:creationId xmlns:a16="http://schemas.microsoft.com/office/drawing/2014/main" id="{FD683B62-7259-4CF6-B5F2-2B6C8B21A997}"/>
              </a:ext>
            </a:extLst>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rot="10800000">
            <a:off x="2851114" y="6469912"/>
            <a:ext cx="304996" cy="266872"/>
          </a:xfrm>
          <a:prstGeom prst="rect">
            <a:avLst/>
          </a:prstGeom>
        </p:spPr>
      </p:pic>
      <p:pic>
        <p:nvPicPr>
          <p:cNvPr id="47" name="Graphic 46">
            <a:extLst>
              <a:ext uri="{FF2B5EF4-FFF2-40B4-BE49-F238E27FC236}">
                <a16:creationId xmlns:a16="http://schemas.microsoft.com/office/drawing/2014/main" id="{96ED4B73-6CE3-4781-9433-EF419E08CB0E}"/>
              </a:ext>
            </a:extLst>
          </p:cNvPr>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a:xfrm>
            <a:off x="2606888" y="6507211"/>
            <a:ext cx="304996" cy="266872"/>
          </a:xfrm>
          <a:prstGeom prst="rect">
            <a:avLst/>
          </a:prstGeom>
        </p:spPr>
      </p:pic>
      <p:pic>
        <p:nvPicPr>
          <p:cNvPr id="48" name="Graphic 47">
            <a:extLst>
              <a:ext uri="{FF2B5EF4-FFF2-40B4-BE49-F238E27FC236}">
                <a16:creationId xmlns:a16="http://schemas.microsoft.com/office/drawing/2014/main" id="{518E2EE8-A96D-407E-8322-67F9AF85DF28}"/>
              </a:ext>
            </a:extLst>
          </p:cNvPr>
          <p:cNvPicPr>
            <a:picLocks noChangeAspect="1"/>
          </p:cNvPicPr>
          <p:nvPr/>
        </p:nvPicPr>
        <p:blipFill>
          <a:blip r:embed="rId29">
            <a:extLst>
              <a:ext uri="{96DAC541-7B7A-43D3-8B79-37D633B846F1}">
                <asvg:svgBlip xmlns:asvg="http://schemas.microsoft.com/office/drawing/2016/SVG/main" r:embed="rId30"/>
              </a:ext>
            </a:extLst>
          </a:blip>
          <a:stretch>
            <a:fillRect/>
          </a:stretch>
        </p:blipFill>
        <p:spPr>
          <a:xfrm rot="10800000">
            <a:off x="2363476" y="6471725"/>
            <a:ext cx="304996" cy="266872"/>
          </a:xfrm>
          <a:prstGeom prst="rect">
            <a:avLst/>
          </a:prstGeom>
        </p:spPr>
      </p:pic>
      <p:pic>
        <p:nvPicPr>
          <p:cNvPr id="49" name="Graphic 48">
            <a:extLst>
              <a:ext uri="{FF2B5EF4-FFF2-40B4-BE49-F238E27FC236}">
                <a16:creationId xmlns:a16="http://schemas.microsoft.com/office/drawing/2014/main" id="{ECF8F150-BBFC-42D4-90C3-865AB8F51C93}"/>
              </a:ext>
            </a:extLst>
          </p:cNvPr>
          <p:cNvPicPr>
            <a:picLocks noChangeAspect="1"/>
          </p:cNvPicPr>
          <p:nvPr/>
        </p:nvPicPr>
        <p:blipFill>
          <a:blip r:embed="rId31">
            <a:extLst>
              <a:ext uri="{96DAC541-7B7A-43D3-8B79-37D633B846F1}">
                <asvg:svgBlip xmlns:asvg="http://schemas.microsoft.com/office/drawing/2016/SVG/main" r:embed="rId32"/>
              </a:ext>
            </a:extLst>
          </a:blip>
          <a:stretch>
            <a:fillRect/>
          </a:stretch>
        </p:blipFill>
        <p:spPr>
          <a:xfrm>
            <a:off x="2137659" y="6507537"/>
            <a:ext cx="304996" cy="266872"/>
          </a:xfrm>
          <a:prstGeom prst="rect">
            <a:avLst/>
          </a:prstGeom>
        </p:spPr>
      </p:pic>
      <p:pic>
        <p:nvPicPr>
          <p:cNvPr id="50" name="Graphic 49">
            <a:extLst>
              <a:ext uri="{FF2B5EF4-FFF2-40B4-BE49-F238E27FC236}">
                <a16:creationId xmlns:a16="http://schemas.microsoft.com/office/drawing/2014/main" id="{1EC7C577-0159-40AD-A35E-87857E1DDFAC}"/>
              </a:ext>
            </a:extLst>
          </p:cNvPr>
          <p:cNvPicPr>
            <a:picLocks noChangeAspect="1"/>
          </p:cNvPicPr>
          <p:nvPr/>
        </p:nvPicPr>
        <p:blipFill>
          <a:blip r:embed="rId33">
            <a:extLst>
              <a:ext uri="{96DAC541-7B7A-43D3-8B79-37D633B846F1}">
                <asvg:svgBlip xmlns:asvg="http://schemas.microsoft.com/office/drawing/2016/SVG/main" r:embed="rId34"/>
              </a:ext>
            </a:extLst>
          </a:blip>
          <a:stretch>
            <a:fillRect/>
          </a:stretch>
        </p:blipFill>
        <p:spPr>
          <a:xfrm rot="10800000">
            <a:off x="1905187" y="6471725"/>
            <a:ext cx="304996" cy="266872"/>
          </a:xfrm>
          <a:prstGeom prst="rect">
            <a:avLst/>
          </a:prstGeom>
        </p:spPr>
      </p:pic>
      <p:pic>
        <p:nvPicPr>
          <p:cNvPr id="51" name="Graphic 50">
            <a:extLst>
              <a:ext uri="{FF2B5EF4-FFF2-40B4-BE49-F238E27FC236}">
                <a16:creationId xmlns:a16="http://schemas.microsoft.com/office/drawing/2014/main" id="{6B7319EF-4E4C-43EE-8E7D-ED1AF8145C49}"/>
              </a:ext>
            </a:extLst>
          </p:cNvPr>
          <p:cNvPicPr>
            <a:picLocks noChangeAspect="1"/>
          </p:cNvPicPr>
          <p:nvPr/>
        </p:nvPicPr>
        <p:blipFill>
          <a:blip r:embed="rId35">
            <a:extLst>
              <a:ext uri="{96DAC541-7B7A-43D3-8B79-37D633B846F1}">
                <asvg:svgBlip xmlns:asvg="http://schemas.microsoft.com/office/drawing/2016/SVG/main" r:embed="rId36"/>
              </a:ext>
            </a:extLst>
          </a:blip>
          <a:stretch>
            <a:fillRect/>
          </a:stretch>
        </p:blipFill>
        <p:spPr>
          <a:xfrm>
            <a:off x="1670572" y="6507537"/>
            <a:ext cx="304996" cy="266872"/>
          </a:xfrm>
          <a:prstGeom prst="rect">
            <a:avLst/>
          </a:prstGeom>
        </p:spPr>
      </p:pic>
      <p:pic>
        <p:nvPicPr>
          <p:cNvPr id="52" name="Graphic 51">
            <a:extLst>
              <a:ext uri="{FF2B5EF4-FFF2-40B4-BE49-F238E27FC236}">
                <a16:creationId xmlns:a16="http://schemas.microsoft.com/office/drawing/2014/main" id="{43E0CE3D-2180-410F-9E9F-8A1B19DB40A7}"/>
              </a:ext>
            </a:extLst>
          </p:cNvPr>
          <p:cNvPicPr>
            <a:picLocks noChangeAspect="1"/>
          </p:cNvPicPr>
          <p:nvPr/>
        </p:nvPicPr>
        <p:blipFill>
          <a:blip r:embed="rId37">
            <a:extLst>
              <a:ext uri="{96DAC541-7B7A-43D3-8B79-37D633B846F1}">
                <asvg:svgBlip xmlns:asvg="http://schemas.microsoft.com/office/drawing/2016/SVG/main" r:embed="rId38"/>
              </a:ext>
            </a:extLst>
          </a:blip>
          <a:stretch>
            <a:fillRect/>
          </a:stretch>
        </p:blipFill>
        <p:spPr>
          <a:xfrm rot="10800000">
            <a:off x="1427159" y="6467246"/>
            <a:ext cx="304996" cy="266872"/>
          </a:xfrm>
          <a:prstGeom prst="rect">
            <a:avLst/>
          </a:prstGeom>
        </p:spPr>
      </p:pic>
      <p:pic>
        <p:nvPicPr>
          <p:cNvPr id="53" name="Graphic 52">
            <a:extLst>
              <a:ext uri="{FF2B5EF4-FFF2-40B4-BE49-F238E27FC236}">
                <a16:creationId xmlns:a16="http://schemas.microsoft.com/office/drawing/2014/main" id="{32CD8AED-D023-4046-97E2-BAA9CDE80DE3}"/>
              </a:ext>
            </a:extLst>
          </p:cNvPr>
          <p:cNvPicPr>
            <a:picLocks noChangeAspect="1"/>
          </p:cNvPicPr>
          <p:nvPr/>
        </p:nvPicPr>
        <p:blipFill>
          <a:blip r:embed="rId39">
            <a:extLst>
              <a:ext uri="{96DAC541-7B7A-43D3-8B79-37D633B846F1}">
                <asvg:svgBlip xmlns:asvg="http://schemas.microsoft.com/office/drawing/2016/SVG/main" r:embed="rId40"/>
              </a:ext>
            </a:extLst>
          </a:blip>
          <a:stretch>
            <a:fillRect/>
          </a:stretch>
        </p:blipFill>
        <p:spPr>
          <a:xfrm>
            <a:off x="1201344" y="6504546"/>
            <a:ext cx="304996" cy="266872"/>
          </a:xfrm>
          <a:prstGeom prst="rect">
            <a:avLst/>
          </a:prstGeom>
        </p:spPr>
      </p:pic>
      <p:pic>
        <p:nvPicPr>
          <p:cNvPr id="54" name="Graphic 53">
            <a:extLst>
              <a:ext uri="{FF2B5EF4-FFF2-40B4-BE49-F238E27FC236}">
                <a16:creationId xmlns:a16="http://schemas.microsoft.com/office/drawing/2014/main" id="{D3D8503E-68BD-4828-A6D6-6287633E927D}"/>
              </a:ext>
            </a:extLst>
          </p:cNvPr>
          <p:cNvPicPr>
            <a:picLocks noChangeAspect="1"/>
          </p:cNvPicPr>
          <p:nvPr/>
        </p:nvPicPr>
        <p:blipFill>
          <a:blip r:embed="rId41">
            <a:extLst>
              <a:ext uri="{96DAC541-7B7A-43D3-8B79-37D633B846F1}">
                <asvg:svgBlip xmlns:asvg="http://schemas.microsoft.com/office/drawing/2016/SVG/main" r:embed="rId42"/>
              </a:ext>
            </a:extLst>
          </a:blip>
          <a:stretch>
            <a:fillRect/>
          </a:stretch>
        </p:blipFill>
        <p:spPr>
          <a:xfrm rot="10800000">
            <a:off x="967543" y="6467241"/>
            <a:ext cx="304996" cy="266872"/>
          </a:xfrm>
          <a:prstGeom prst="rect">
            <a:avLst/>
          </a:prstGeom>
        </p:spPr>
      </p:pic>
      <p:pic>
        <p:nvPicPr>
          <p:cNvPr id="55" name="Graphic 54">
            <a:extLst>
              <a:ext uri="{FF2B5EF4-FFF2-40B4-BE49-F238E27FC236}">
                <a16:creationId xmlns:a16="http://schemas.microsoft.com/office/drawing/2014/main" id="{14189D7D-A31A-4A6B-AD40-AA7551EFB11C}"/>
              </a:ext>
            </a:extLst>
          </p:cNvPr>
          <p:cNvPicPr>
            <a:picLocks noChangeAspect="1"/>
          </p:cNvPicPr>
          <p:nvPr/>
        </p:nvPicPr>
        <p:blipFill>
          <a:blip r:embed="rId43">
            <a:extLst>
              <a:ext uri="{96DAC541-7B7A-43D3-8B79-37D633B846F1}">
                <asvg:svgBlip xmlns:asvg="http://schemas.microsoft.com/office/drawing/2016/SVG/main" r:embed="rId44"/>
              </a:ext>
            </a:extLst>
          </a:blip>
          <a:stretch>
            <a:fillRect/>
          </a:stretch>
        </p:blipFill>
        <p:spPr>
          <a:xfrm>
            <a:off x="723316" y="6504540"/>
            <a:ext cx="304996" cy="266872"/>
          </a:xfrm>
          <a:prstGeom prst="rect">
            <a:avLst/>
          </a:prstGeom>
        </p:spPr>
      </p:pic>
      <p:pic>
        <p:nvPicPr>
          <p:cNvPr id="56" name="Graphic 55">
            <a:extLst>
              <a:ext uri="{FF2B5EF4-FFF2-40B4-BE49-F238E27FC236}">
                <a16:creationId xmlns:a16="http://schemas.microsoft.com/office/drawing/2014/main" id="{D7530011-0CC4-48B4-8B6C-C1C25A25D1E8}"/>
              </a:ext>
            </a:extLst>
          </p:cNvPr>
          <p:cNvPicPr>
            <a:picLocks noChangeAspect="1"/>
          </p:cNvPicPr>
          <p:nvPr/>
        </p:nvPicPr>
        <p:blipFill>
          <a:blip r:embed="rId45">
            <a:extLst>
              <a:ext uri="{96DAC541-7B7A-43D3-8B79-37D633B846F1}">
                <asvg:svgBlip xmlns:asvg="http://schemas.microsoft.com/office/drawing/2016/SVG/main" r:embed="rId46"/>
              </a:ext>
            </a:extLst>
          </a:blip>
          <a:stretch>
            <a:fillRect/>
          </a:stretch>
        </p:blipFill>
        <p:spPr>
          <a:xfrm rot="10800000">
            <a:off x="489515" y="6467567"/>
            <a:ext cx="304996" cy="266872"/>
          </a:xfrm>
          <a:prstGeom prst="rect">
            <a:avLst/>
          </a:prstGeom>
        </p:spPr>
      </p:pic>
      <p:pic>
        <p:nvPicPr>
          <p:cNvPr id="58" name="Graphic 57">
            <a:extLst>
              <a:ext uri="{FF2B5EF4-FFF2-40B4-BE49-F238E27FC236}">
                <a16:creationId xmlns:a16="http://schemas.microsoft.com/office/drawing/2014/main" id="{35FD81C7-77C7-4DDD-B5BB-D2168CFAC6C0}"/>
              </a:ext>
            </a:extLst>
          </p:cNvPr>
          <p:cNvPicPr>
            <a:picLocks noChangeAspect="1"/>
          </p:cNvPicPr>
          <p:nvPr/>
        </p:nvPicPr>
        <p:blipFill>
          <a:blip r:embed="rId47">
            <a:extLst>
              <a:ext uri="{96DAC541-7B7A-43D3-8B79-37D633B846F1}">
                <asvg:svgBlip xmlns:asvg="http://schemas.microsoft.com/office/drawing/2016/SVG/main" r:embed="rId48"/>
              </a:ext>
            </a:extLst>
          </a:blip>
          <a:stretch>
            <a:fillRect/>
          </a:stretch>
        </p:blipFill>
        <p:spPr>
          <a:xfrm rot="10800000">
            <a:off x="7609278" y="6471025"/>
            <a:ext cx="304996" cy="266872"/>
          </a:xfrm>
          <a:prstGeom prst="rect">
            <a:avLst/>
          </a:prstGeom>
        </p:spPr>
      </p:pic>
      <p:pic>
        <p:nvPicPr>
          <p:cNvPr id="71" name="Graphic 70">
            <a:extLst>
              <a:ext uri="{FF2B5EF4-FFF2-40B4-BE49-F238E27FC236}">
                <a16:creationId xmlns:a16="http://schemas.microsoft.com/office/drawing/2014/main" id="{169EFA72-4F9A-41C6-BE42-62129AE18C0C}"/>
              </a:ext>
            </a:extLst>
          </p:cNvPr>
          <p:cNvPicPr>
            <a:picLocks noChangeAspect="1"/>
          </p:cNvPicPr>
          <p:nvPr/>
        </p:nvPicPr>
        <p:blipFill>
          <a:blip r:embed="rId49">
            <a:extLst>
              <a:ext uri="{96DAC541-7B7A-43D3-8B79-37D633B846F1}">
                <asvg:svgBlip xmlns:asvg="http://schemas.microsoft.com/office/drawing/2016/SVG/main" r:embed="rId50"/>
              </a:ext>
            </a:extLst>
          </a:blip>
          <a:stretch>
            <a:fillRect/>
          </a:stretch>
        </p:blipFill>
        <p:spPr>
          <a:xfrm rot="10800000">
            <a:off x="4261900" y="6470489"/>
            <a:ext cx="304996" cy="266872"/>
          </a:xfrm>
          <a:prstGeom prst="rect">
            <a:avLst/>
          </a:prstGeom>
        </p:spPr>
      </p:pic>
      <p:sp>
        <p:nvSpPr>
          <p:cNvPr id="72" name="Graphic 89">
            <a:extLst>
              <a:ext uri="{FF2B5EF4-FFF2-40B4-BE49-F238E27FC236}">
                <a16:creationId xmlns:a16="http://schemas.microsoft.com/office/drawing/2014/main" id="{365B2EC4-51C8-4346-B1A6-EDC3DDDF393D}"/>
              </a:ext>
            </a:extLst>
          </p:cNvPr>
          <p:cNvSpPr/>
          <p:nvPr/>
        </p:nvSpPr>
        <p:spPr>
          <a:xfrm>
            <a:off x="3995194" y="6477969"/>
            <a:ext cx="343121" cy="324058"/>
          </a:xfrm>
          <a:custGeom>
            <a:avLst/>
            <a:gdLst>
              <a:gd name="connsiteX0" fmla="*/ 202250 w 379582"/>
              <a:gd name="connsiteY0" fmla="*/ 38008 h 358494"/>
              <a:gd name="connsiteX1" fmla="*/ 362940 w 379582"/>
              <a:gd name="connsiteY1" fmla="*/ 317634 h 358494"/>
              <a:gd name="connsiteX2" fmla="*/ 356825 w 379582"/>
              <a:gd name="connsiteY2" fmla="*/ 329233 h 358494"/>
              <a:gd name="connsiteX3" fmla="*/ 41982 w 379582"/>
              <a:gd name="connsiteY3" fmla="*/ 329233 h 358494"/>
              <a:gd name="connsiteX4" fmla="*/ 35655 w 379582"/>
              <a:gd name="connsiteY4" fmla="*/ 317634 h 358494"/>
              <a:gd name="connsiteX5" fmla="*/ 189597 w 379582"/>
              <a:gd name="connsiteY5" fmla="*/ 38641 h 358494"/>
              <a:gd name="connsiteX6" fmla="*/ 202250 w 379582"/>
              <a:gd name="connsiteY6" fmla="*/ 38008 h 358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9582" h="358494">
                <a:moveTo>
                  <a:pt x="202250" y="38008"/>
                </a:moveTo>
                <a:cubicBezTo>
                  <a:pt x="256657" y="125945"/>
                  <a:pt x="310220" y="232228"/>
                  <a:pt x="362940" y="317634"/>
                </a:cubicBezTo>
                <a:cubicBezTo>
                  <a:pt x="366103" y="322695"/>
                  <a:pt x="362518" y="329233"/>
                  <a:pt x="356825" y="329233"/>
                </a:cubicBezTo>
                <a:lnTo>
                  <a:pt x="41982" y="329233"/>
                </a:lnTo>
                <a:cubicBezTo>
                  <a:pt x="36288" y="329233"/>
                  <a:pt x="32703" y="322906"/>
                  <a:pt x="35655" y="317634"/>
                </a:cubicBezTo>
                <a:cubicBezTo>
                  <a:pt x="86688" y="225058"/>
                  <a:pt x="135401" y="137122"/>
                  <a:pt x="189597" y="38641"/>
                </a:cubicBezTo>
                <a:cubicBezTo>
                  <a:pt x="192339" y="33580"/>
                  <a:pt x="199298" y="33158"/>
                  <a:pt x="202250" y="38008"/>
                </a:cubicBezTo>
                <a:close/>
              </a:path>
            </a:pathLst>
          </a:custGeom>
          <a:solidFill>
            <a:srgbClr val="EE202E"/>
          </a:solidFill>
          <a:ln w="20836" cap="flat">
            <a:noFill/>
            <a:prstDash val="solid"/>
            <a:miter/>
          </a:ln>
        </p:spPr>
        <p:txBody>
          <a:bodyPr rtlCol="0" anchor="ctr"/>
          <a:lstStyle/>
          <a:p>
            <a:endParaRPr lang="en-US"/>
          </a:p>
        </p:txBody>
      </p:sp>
      <p:pic>
        <p:nvPicPr>
          <p:cNvPr id="73" name="Graphic 72">
            <a:extLst>
              <a:ext uri="{FF2B5EF4-FFF2-40B4-BE49-F238E27FC236}">
                <a16:creationId xmlns:a16="http://schemas.microsoft.com/office/drawing/2014/main" id="{7B59EBE9-9A96-41FF-B9F8-D4B5A84EAC0F}"/>
              </a:ext>
            </a:extLst>
          </p:cNvPr>
          <p:cNvPicPr>
            <a:picLocks noChangeAspect="1"/>
          </p:cNvPicPr>
          <p:nvPr/>
        </p:nvPicPr>
        <p:blipFill>
          <a:blip r:embed="rId51">
            <a:extLst>
              <a:ext uri="{96DAC541-7B7A-43D3-8B79-37D633B846F1}">
                <asvg:svgBlip xmlns:asvg="http://schemas.microsoft.com/office/drawing/2016/SVG/main" r:embed="rId52"/>
              </a:ext>
            </a:extLst>
          </a:blip>
          <a:stretch>
            <a:fillRect/>
          </a:stretch>
        </p:blipFill>
        <p:spPr>
          <a:xfrm rot="10800000">
            <a:off x="11381663" y="6466443"/>
            <a:ext cx="304996" cy="266872"/>
          </a:xfrm>
          <a:prstGeom prst="rect">
            <a:avLst/>
          </a:prstGeom>
        </p:spPr>
      </p:pic>
      <p:pic>
        <p:nvPicPr>
          <p:cNvPr id="74" name="Graphic 73">
            <a:extLst>
              <a:ext uri="{FF2B5EF4-FFF2-40B4-BE49-F238E27FC236}">
                <a16:creationId xmlns:a16="http://schemas.microsoft.com/office/drawing/2014/main" id="{7882AF89-4431-4936-941B-F59757600A76}"/>
              </a:ext>
            </a:extLst>
          </p:cNvPr>
          <p:cNvPicPr>
            <a:picLocks noChangeAspect="1"/>
          </p:cNvPicPr>
          <p:nvPr/>
        </p:nvPicPr>
        <p:blipFill>
          <a:blip r:embed="rId53">
            <a:extLst>
              <a:ext uri="{96DAC541-7B7A-43D3-8B79-37D633B846F1}">
                <asvg:svgBlip xmlns:asvg="http://schemas.microsoft.com/office/drawing/2016/SVG/main" r:embed="rId54"/>
              </a:ext>
            </a:extLst>
          </a:blip>
          <a:stretch>
            <a:fillRect/>
          </a:stretch>
        </p:blipFill>
        <p:spPr>
          <a:xfrm>
            <a:off x="11147047" y="6503743"/>
            <a:ext cx="304996" cy="266872"/>
          </a:xfrm>
          <a:prstGeom prst="rect">
            <a:avLst/>
          </a:prstGeom>
        </p:spPr>
      </p:pic>
      <p:pic>
        <p:nvPicPr>
          <p:cNvPr id="90" name="Graphic 89">
            <a:extLst>
              <a:ext uri="{FF2B5EF4-FFF2-40B4-BE49-F238E27FC236}">
                <a16:creationId xmlns:a16="http://schemas.microsoft.com/office/drawing/2014/main" id="{9207C68E-C38E-41DF-B6E0-6D136F0AF29D}"/>
              </a:ext>
            </a:extLst>
          </p:cNvPr>
          <p:cNvPicPr>
            <a:picLocks noChangeAspect="1"/>
          </p:cNvPicPr>
          <p:nvPr/>
        </p:nvPicPr>
        <p:blipFill>
          <a:blip r:embed="rId55">
            <a:extLst>
              <a:ext uri="{96DAC541-7B7A-43D3-8B79-37D633B846F1}">
                <asvg:svgBlip xmlns:asvg="http://schemas.microsoft.com/office/drawing/2016/SVG/main" r:embed="rId56"/>
              </a:ext>
            </a:extLst>
          </a:blip>
          <a:stretch>
            <a:fillRect/>
          </a:stretch>
        </p:blipFill>
        <p:spPr>
          <a:xfrm rot="10800000">
            <a:off x="10903635" y="6468257"/>
            <a:ext cx="304996" cy="266872"/>
          </a:xfrm>
          <a:prstGeom prst="rect">
            <a:avLst/>
          </a:prstGeom>
        </p:spPr>
      </p:pic>
      <p:pic>
        <p:nvPicPr>
          <p:cNvPr id="91" name="Graphic 90">
            <a:extLst>
              <a:ext uri="{FF2B5EF4-FFF2-40B4-BE49-F238E27FC236}">
                <a16:creationId xmlns:a16="http://schemas.microsoft.com/office/drawing/2014/main" id="{ADE36D25-E7B0-494A-805A-81FC5032EE62}"/>
              </a:ext>
            </a:extLst>
          </p:cNvPr>
          <p:cNvPicPr>
            <a:picLocks noChangeAspect="1"/>
          </p:cNvPicPr>
          <p:nvPr/>
        </p:nvPicPr>
        <p:blipFill>
          <a:blip r:embed="rId41">
            <a:extLst>
              <a:ext uri="{96DAC541-7B7A-43D3-8B79-37D633B846F1}">
                <asvg:svgBlip xmlns:asvg="http://schemas.microsoft.com/office/drawing/2016/SVG/main" r:embed="rId42"/>
              </a:ext>
            </a:extLst>
          </a:blip>
          <a:stretch>
            <a:fillRect/>
          </a:stretch>
        </p:blipFill>
        <p:spPr>
          <a:xfrm>
            <a:off x="10677818" y="6505556"/>
            <a:ext cx="304996" cy="266872"/>
          </a:xfrm>
          <a:prstGeom prst="rect">
            <a:avLst/>
          </a:prstGeom>
        </p:spPr>
      </p:pic>
      <p:pic>
        <p:nvPicPr>
          <p:cNvPr id="92" name="Graphic 91">
            <a:extLst>
              <a:ext uri="{FF2B5EF4-FFF2-40B4-BE49-F238E27FC236}">
                <a16:creationId xmlns:a16="http://schemas.microsoft.com/office/drawing/2014/main" id="{DEFD8E76-1B95-453C-89D3-BFC55F8E36E3}"/>
              </a:ext>
            </a:extLst>
          </p:cNvPr>
          <p:cNvPicPr>
            <a:picLocks noChangeAspect="1"/>
          </p:cNvPicPr>
          <p:nvPr/>
        </p:nvPicPr>
        <p:blipFill>
          <a:blip r:embed="rId57">
            <a:extLst>
              <a:ext uri="{96DAC541-7B7A-43D3-8B79-37D633B846F1}">
                <asvg:svgBlip xmlns:asvg="http://schemas.microsoft.com/office/drawing/2016/SVG/main" r:embed="rId58"/>
              </a:ext>
            </a:extLst>
          </a:blip>
          <a:stretch>
            <a:fillRect/>
          </a:stretch>
        </p:blipFill>
        <p:spPr>
          <a:xfrm rot="10800000">
            <a:off x="10444017" y="6468252"/>
            <a:ext cx="304996" cy="266872"/>
          </a:xfrm>
          <a:prstGeom prst="rect">
            <a:avLst/>
          </a:prstGeom>
        </p:spPr>
      </p:pic>
      <p:pic>
        <p:nvPicPr>
          <p:cNvPr id="93" name="Graphic 92">
            <a:extLst>
              <a:ext uri="{FF2B5EF4-FFF2-40B4-BE49-F238E27FC236}">
                <a16:creationId xmlns:a16="http://schemas.microsoft.com/office/drawing/2014/main" id="{4290C863-B779-4E6B-848B-ACE2FE314AA0}"/>
              </a:ext>
            </a:extLst>
          </p:cNvPr>
          <p:cNvPicPr>
            <a:picLocks noChangeAspect="1"/>
          </p:cNvPicPr>
          <p:nvPr/>
        </p:nvPicPr>
        <p:blipFill>
          <a:blip r:embed="rId59">
            <a:extLst>
              <a:ext uri="{96DAC541-7B7A-43D3-8B79-37D633B846F1}">
                <asvg:svgBlip xmlns:asvg="http://schemas.microsoft.com/office/drawing/2016/SVG/main" r:embed="rId60"/>
              </a:ext>
            </a:extLst>
          </a:blip>
          <a:stretch>
            <a:fillRect/>
          </a:stretch>
        </p:blipFill>
        <p:spPr>
          <a:xfrm>
            <a:off x="10199791" y="6505551"/>
            <a:ext cx="304996" cy="266872"/>
          </a:xfrm>
          <a:prstGeom prst="rect">
            <a:avLst/>
          </a:prstGeom>
        </p:spPr>
      </p:pic>
      <p:pic>
        <p:nvPicPr>
          <p:cNvPr id="94" name="Graphic 93">
            <a:extLst>
              <a:ext uri="{FF2B5EF4-FFF2-40B4-BE49-F238E27FC236}">
                <a16:creationId xmlns:a16="http://schemas.microsoft.com/office/drawing/2014/main" id="{EF6AEFD5-A5A7-4A56-A227-9982FF97B211}"/>
              </a:ext>
            </a:extLst>
          </p:cNvPr>
          <p:cNvPicPr>
            <a:picLocks noChangeAspect="1"/>
          </p:cNvPicPr>
          <p:nvPr/>
        </p:nvPicPr>
        <p:blipFill>
          <a:blip r:embed="rId61">
            <a:extLst>
              <a:ext uri="{96DAC541-7B7A-43D3-8B79-37D633B846F1}">
                <asvg:svgBlip xmlns:asvg="http://schemas.microsoft.com/office/drawing/2016/SVG/main" r:embed="rId62"/>
              </a:ext>
            </a:extLst>
          </a:blip>
          <a:stretch>
            <a:fillRect/>
          </a:stretch>
        </p:blipFill>
        <p:spPr>
          <a:xfrm rot="10800000">
            <a:off x="9956379" y="6470065"/>
            <a:ext cx="304996" cy="266872"/>
          </a:xfrm>
          <a:prstGeom prst="rect">
            <a:avLst/>
          </a:prstGeom>
        </p:spPr>
      </p:pic>
      <p:pic>
        <p:nvPicPr>
          <p:cNvPr id="95" name="Graphic 94">
            <a:extLst>
              <a:ext uri="{FF2B5EF4-FFF2-40B4-BE49-F238E27FC236}">
                <a16:creationId xmlns:a16="http://schemas.microsoft.com/office/drawing/2014/main" id="{FB5A92CB-239A-4CA0-9D92-6F791C06F916}"/>
              </a:ext>
            </a:extLst>
          </p:cNvPr>
          <p:cNvPicPr>
            <a:picLocks noChangeAspect="1"/>
          </p:cNvPicPr>
          <p:nvPr/>
        </p:nvPicPr>
        <p:blipFill>
          <a:blip r:embed="rId33">
            <a:extLst>
              <a:ext uri="{96DAC541-7B7A-43D3-8B79-37D633B846F1}">
                <asvg:svgBlip xmlns:asvg="http://schemas.microsoft.com/office/drawing/2016/SVG/main" r:embed="rId34"/>
              </a:ext>
            </a:extLst>
          </a:blip>
          <a:stretch>
            <a:fillRect/>
          </a:stretch>
        </p:blipFill>
        <p:spPr>
          <a:xfrm>
            <a:off x="9730562" y="6505877"/>
            <a:ext cx="304996" cy="266872"/>
          </a:xfrm>
          <a:prstGeom prst="rect">
            <a:avLst/>
          </a:prstGeom>
        </p:spPr>
      </p:pic>
      <p:pic>
        <p:nvPicPr>
          <p:cNvPr id="96" name="Graphic 95">
            <a:extLst>
              <a:ext uri="{FF2B5EF4-FFF2-40B4-BE49-F238E27FC236}">
                <a16:creationId xmlns:a16="http://schemas.microsoft.com/office/drawing/2014/main" id="{B19270B9-A679-43C8-B46B-31EFFE3A0006}"/>
              </a:ext>
            </a:extLst>
          </p:cNvPr>
          <p:cNvPicPr>
            <a:picLocks noChangeAspect="1"/>
          </p:cNvPicPr>
          <p:nvPr/>
        </p:nvPicPr>
        <p:blipFill>
          <a:blip r:embed="rId63">
            <a:extLst>
              <a:ext uri="{96DAC541-7B7A-43D3-8B79-37D633B846F1}">
                <asvg:svgBlip xmlns:asvg="http://schemas.microsoft.com/office/drawing/2016/SVG/main" r:embed="rId64"/>
              </a:ext>
            </a:extLst>
          </a:blip>
          <a:stretch>
            <a:fillRect/>
          </a:stretch>
        </p:blipFill>
        <p:spPr>
          <a:xfrm rot="10800000">
            <a:off x="9498090" y="6470065"/>
            <a:ext cx="304996" cy="266872"/>
          </a:xfrm>
          <a:prstGeom prst="rect">
            <a:avLst/>
          </a:prstGeom>
        </p:spPr>
      </p:pic>
      <p:pic>
        <p:nvPicPr>
          <p:cNvPr id="97" name="Graphic 96">
            <a:extLst>
              <a:ext uri="{FF2B5EF4-FFF2-40B4-BE49-F238E27FC236}">
                <a16:creationId xmlns:a16="http://schemas.microsoft.com/office/drawing/2014/main" id="{07072E71-90BD-461C-B2F8-43270EFE5D34}"/>
              </a:ext>
            </a:extLst>
          </p:cNvPr>
          <p:cNvPicPr>
            <a:picLocks noChangeAspect="1"/>
          </p:cNvPicPr>
          <p:nvPr/>
        </p:nvPicPr>
        <p:blipFill>
          <a:blip r:embed="rId65">
            <a:extLst>
              <a:ext uri="{96DAC541-7B7A-43D3-8B79-37D633B846F1}">
                <asvg:svgBlip xmlns:asvg="http://schemas.microsoft.com/office/drawing/2016/SVG/main" r:embed="rId66"/>
              </a:ext>
            </a:extLst>
          </a:blip>
          <a:stretch>
            <a:fillRect/>
          </a:stretch>
        </p:blipFill>
        <p:spPr>
          <a:xfrm>
            <a:off x="9263475" y="6505877"/>
            <a:ext cx="304996" cy="266872"/>
          </a:xfrm>
          <a:prstGeom prst="rect">
            <a:avLst/>
          </a:prstGeom>
        </p:spPr>
      </p:pic>
      <p:pic>
        <p:nvPicPr>
          <p:cNvPr id="98" name="Graphic 97">
            <a:extLst>
              <a:ext uri="{FF2B5EF4-FFF2-40B4-BE49-F238E27FC236}">
                <a16:creationId xmlns:a16="http://schemas.microsoft.com/office/drawing/2014/main" id="{F4EAC36C-9A28-45DE-86A7-89ADBA70E96E}"/>
              </a:ext>
            </a:extLst>
          </p:cNvPr>
          <p:cNvPicPr>
            <a:picLocks noChangeAspect="1"/>
          </p:cNvPicPr>
          <p:nvPr/>
        </p:nvPicPr>
        <p:blipFill>
          <a:blip r:embed="rId67">
            <a:extLst>
              <a:ext uri="{96DAC541-7B7A-43D3-8B79-37D633B846F1}">
                <asvg:svgBlip xmlns:asvg="http://schemas.microsoft.com/office/drawing/2016/SVG/main" r:embed="rId68"/>
              </a:ext>
            </a:extLst>
          </a:blip>
          <a:stretch>
            <a:fillRect/>
          </a:stretch>
        </p:blipFill>
        <p:spPr>
          <a:xfrm rot="10800000">
            <a:off x="9020062" y="6465586"/>
            <a:ext cx="304996" cy="266872"/>
          </a:xfrm>
          <a:prstGeom prst="rect">
            <a:avLst/>
          </a:prstGeom>
        </p:spPr>
      </p:pic>
      <p:pic>
        <p:nvPicPr>
          <p:cNvPr id="99" name="Graphic 98">
            <a:extLst>
              <a:ext uri="{FF2B5EF4-FFF2-40B4-BE49-F238E27FC236}">
                <a16:creationId xmlns:a16="http://schemas.microsoft.com/office/drawing/2014/main" id="{1EDE901F-025C-48A8-905E-08C46E455C99}"/>
              </a:ext>
            </a:extLst>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8794247" y="6502886"/>
            <a:ext cx="304996" cy="266872"/>
          </a:xfrm>
          <a:prstGeom prst="rect">
            <a:avLst/>
          </a:prstGeom>
        </p:spPr>
      </p:pic>
      <p:pic>
        <p:nvPicPr>
          <p:cNvPr id="100" name="Graphic 99">
            <a:extLst>
              <a:ext uri="{FF2B5EF4-FFF2-40B4-BE49-F238E27FC236}">
                <a16:creationId xmlns:a16="http://schemas.microsoft.com/office/drawing/2014/main" id="{5B3A28AF-F67A-471C-82E9-7D2005C40190}"/>
              </a:ext>
            </a:extLst>
          </p:cNvPr>
          <p:cNvPicPr>
            <a:picLocks noChangeAspect="1"/>
          </p:cNvPicPr>
          <p:nvPr/>
        </p:nvPicPr>
        <p:blipFill>
          <a:blip r:embed="rId69">
            <a:extLst>
              <a:ext uri="{96DAC541-7B7A-43D3-8B79-37D633B846F1}">
                <asvg:svgBlip xmlns:asvg="http://schemas.microsoft.com/office/drawing/2016/SVG/main" r:embed="rId70"/>
              </a:ext>
            </a:extLst>
          </a:blip>
          <a:stretch>
            <a:fillRect/>
          </a:stretch>
        </p:blipFill>
        <p:spPr>
          <a:xfrm rot="10800000">
            <a:off x="8560446" y="6465581"/>
            <a:ext cx="304996" cy="266872"/>
          </a:xfrm>
          <a:prstGeom prst="rect">
            <a:avLst/>
          </a:prstGeom>
        </p:spPr>
      </p:pic>
      <p:pic>
        <p:nvPicPr>
          <p:cNvPr id="101" name="Graphic 100">
            <a:extLst>
              <a:ext uri="{FF2B5EF4-FFF2-40B4-BE49-F238E27FC236}">
                <a16:creationId xmlns:a16="http://schemas.microsoft.com/office/drawing/2014/main" id="{2419BE4F-50EB-4585-A50F-32C2009E9374}"/>
              </a:ext>
            </a:extLst>
          </p:cNvPr>
          <p:cNvPicPr>
            <a:picLocks noChangeAspect="1"/>
          </p:cNvPicPr>
          <p:nvPr/>
        </p:nvPicPr>
        <p:blipFill>
          <a:blip r:embed="rId71">
            <a:extLst>
              <a:ext uri="{96DAC541-7B7A-43D3-8B79-37D633B846F1}">
                <asvg:svgBlip xmlns:asvg="http://schemas.microsoft.com/office/drawing/2016/SVG/main" r:embed="rId72"/>
              </a:ext>
            </a:extLst>
          </a:blip>
          <a:stretch>
            <a:fillRect/>
          </a:stretch>
        </p:blipFill>
        <p:spPr>
          <a:xfrm>
            <a:off x="8316219" y="6502880"/>
            <a:ext cx="304996" cy="266872"/>
          </a:xfrm>
          <a:prstGeom prst="rect">
            <a:avLst/>
          </a:prstGeom>
        </p:spPr>
      </p:pic>
      <p:pic>
        <p:nvPicPr>
          <p:cNvPr id="102" name="Graphic 101">
            <a:extLst>
              <a:ext uri="{FF2B5EF4-FFF2-40B4-BE49-F238E27FC236}">
                <a16:creationId xmlns:a16="http://schemas.microsoft.com/office/drawing/2014/main" id="{348DEECF-0A7E-44F0-9CA3-28076A4B6B0B}"/>
              </a:ext>
            </a:extLst>
          </p:cNvPr>
          <p:cNvPicPr>
            <a:picLocks noChangeAspect="1"/>
          </p:cNvPicPr>
          <p:nvPr/>
        </p:nvPicPr>
        <p:blipFill>
          <a:blip r:embed="rId73">
            <a:extLst>
              <a:ext uri="{96DAC541-7B7A-43D3-8B79-37D633B846F1}">
                <asvg:svgBlip xmlns:asvg="http://schemas.microsoft.com/office/drawing/2016/SVG/main" r:embed="rId74"/>
              </a:ext>
            </a:extLst>
          </a:blip>
          <a:stretch>
            <a:fillRect/>
          </a:stretch>
        </p:blipFill>
        <p:spPr>
          <a:xfrm rot="10800000">
            <a:off x="8082418" y="6465907"/>
            <a:ext cx="304996" cy="266872"/>
          </a:xfrm>
          <a:prstGeom prst="rect">
            <a:avLst/>
          </a:prstGeom>
        </p:spPr>
      </p:pic>
      <p:sp>
        <p:nvSpPr>
          <p:cNvPr id="103" name="Graphic 89">
            <a:extLst>
              <a:ext uri="{FF2B5EF4-FFF2-40B4-BE49-F238E27FC236}">
                <a16:creationId xmlns:a16="http://schemas.microsoft.com/office/drawing/2014/main" id="{953F99B8-37B5-466A-BF89-5BCB6FFF4B2A}"/>
              </a:ext>
            </a:extLst>
          </p:cNvPr>
          <p:cNvSpPr/>
          <p:nvPr/>
        </p:nvSpPr>
        <p:spPr>
          <a:xfrm>
            <a:off x="7815712" y="6473387"/>
            <a:ext cx="343121" cy="324058"/>
          </a:xfrm>
          <a:custGeom>
            <a:avLst/>
            <a:gdLst>
              <a:gd name="connsiteX0" fmla="*/ 202250 w 379582"/>
              <a:gd name="connsiteY0" fmla="*/ 38008 h 358494"/>
              <a:gd name="connsiteX1" fmla="*/ 362940 w 379582"/>
              <a:gd name="connsiteY1" fmla="*/ 317634 h 358494"/>
              <a:gd name="connsiteX2" fmla="*/ 356825 w 379582"/>
              <a:gd name="connsiteY2" fmla="*/ 329233 h 358494"/>
              <a:gd name="connsiteX3" fmla="*/ 41982 w 379582"/>
              <a:gd name="connsiteY3" fmla="*/ 329233 h 358494"/>
              <a:gd name="connsiteX4" fmla="*/ 35655 w 379582"/>
              <a:gd name="connsiteY4" fmla="*/ 317634 h 358494"/>
              <a:gd name="connsiteX5" fmla="*/ 189597 w 379582"/>
              <a:gd name="connsiteY5" fmla="*/ 38641 h 358494"/>
              <a:gd name="connsiteX6" fmla="*/ 202250 w 379582"/>
              <a:gd name="connsiteY6" fmla="*/ 38008 h 358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9582" h="358494">
                <a:moveTo>
                  <a:pt x="202250" y="38008"/>
                </a:moveTo>
                <a:cubicBezTo>
                  <a:pt x="256657" y="125945"/>
                  <a:pt x="310220" y="232228"/>
                  <a:pt x="362940" y="317634"/>
                </a:cubicBezTo>
                <a:cubicBezTo>
                  <a:pt x="366103" y="322695"/>
                  <a:pt x="362518" y="329233"/>
                  <a:pt x="356825" y="329233"/>
                </a:cubicBezTo>
                <a:lnTo>
                  <a:pt x="41982" y="329233"/>
                </a:lnTo>
                <a:cubicBezTo>
                  <a:pt x="36288" y="329233"/>
                  <a:pt x="32703" y="322906"/>
                  <a:pt x="35655" y="317634"/>
                </a:cubicBezTo>
                <a:cubicBezTo>
                  <a:pt x="86688" y="225058"/>
                  <a:pt x="135401" y="137122"/>
                  <a:pt x="189597" y="38641"/>
                </a:cubicBezTo>
                <a:cubicBezTo>
                  <a:pt x="192339" y="33580"/>
                  <a:pt x="199298" y="33158"/>
                  <a:pt x="202250" y="38008"/>
                </a:cubicBezTo>
                <a:close/>
              </a:path>
            </a:pathLst>
          </a:custGeom>
          <a:solidFill>
            <a:srgbClr val="E9C9D8"/>
          </a:solidFill>
          <a:ln w="20836" cap="flat">
            <a:noFill/>
            <a:prstDash val="solid"/>
            <a:miter/>
          </a:ln>
        </p:spPr>
        <p:txBody>
          <a:bodyPr rtlCol="0" anchor="ctr"/>
          <a:lstStyle/>
          <a:p>
            <a:endParaRPr lang="en-US"/>
          </a:p>
        </p:txBody>
      </p:sp>
      <p:sp>
        <p:nvSpPr>
          <p:cNvPr id="106" name="Graphic 89">
            <a:extLst>
              <a:ext uri="{FF2B5EF4-FFF2-40B4-BE49-F238E27FC236}">
                <a16:creationId xmlns:a16="http://schemas.microsoft.com/office/drawing/2014/main" id="{FFFDD9F8-1F8E-46F4-811F-D62F5B54112C}"/>
              </a:ext>
            </a:extLst>
          </p:cNvPr>
          <p:cNvSpPr/>
          <p:nvPr/>
        </p:nvSpPr>
        <p:spPr>
          <a:xfrm>
            <a:off x="222809" y="6475047"/>
            <a:ext cx="343121" cy="324058"/>
          </a:xfrm>
          <a:custGeom>
            <a:avLst/>
            <a:gdLst>
              <a:gd name="connsiteX0" fmla="*/ 202250 w 379582"/>
              <a:gd name="connsiteY0" fmla="*/ 38008 h 358494"/>
              <a:gd name="connsiteX1" fmla="*/ 362940 w 379582"/>
              <a:gd name="connsiteY1" fmla="*/ 317634 h 358494"/>
              <a:gd name="connsiteX2" fmla="*/ 356825 w 379582"/>
              <a:gd name="connsiteY2" fmla="*/ 329233 h 358494"/>
              <a:gd name="connsiteX3" fmla="*/ 41982 w 379582"/>
              <a:gd name="connsiteY3" fmla="*/ 329233 h 358494"/>
              <a:gd name="connsiteX4" fmla="*/ 35655 w 379582"/>
              <a:gd name="connsiteY4" fmla="*/ 317634 h 358494"/>
              <a:gd name="connsiteX5" fmla="*/ 189597 w 379582"/>
              <a:gd name="connsiteY5" fmla="*/ 38641 h 358494"/>
              <a:gd name="connsiteX6" fmla="*/ 202250 w 379582"/>
              <a:gd name="connsiteY6" fmla="*/ 38008 h 358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9582" h="358494">
                <a:moveTo>
                  <a:pt x="202250" y="38008"/>
                </a:moveTo>
                <a:cubicBezTo>
                  <a:pt x="256657" y="125945"/>
                  <a:pt x="310220" y="232228"/>
                  <a:pt x="362940" y="317634"/>
                </a:cubicBezTo>
                <a:cubicBezTo>
                  <a:pt x="366103" y="322695"/>
                  <a:pt x="362518" y="329233"/>
                  <a:pt x="356825" y="329233"/>
                </a:cubicBezTo>
                <a:lnTo>
                  <a:pt x="41982" y="329233"/>
                </a:lnTo>
                <a:cubicBezTo>
                  <a:pt x="36288" y="329233"/>
                  <a:pt x="32703" y="322906"/>
                  <a:pt x="35655" y="317634"/>
                </a:cubicBezTo>
                <a:cubicBezTo>
                  <a:pt x="86688" y="225058"/>
                  <a:pt x="135401" y="137122"/>
                  <a:pt x="189597" y="38641"/>
                </a:cubicBezTo>
                <a:cubicBezTo>
                  <a:pt x="192339" y="33580"/>
                  <a:pt x="199298" y="33158"/>
                  <a:pt x="202250" y="38008"/>
                </a:cubicBezTo>
                <a:close/>
              </a:path>
            </a:pathLst>
          </a:custGeom>
          <a:solidFill>
            <a:srgbClr val="EE202E">
              <a:alpha val="10000"/>
            </a:srgbClr>
          </a:solidFill>
          <a:ln w="20836" cap="flat">
            <a:noFill/>
            <a:prstDash val="solid"/>
            <a:miter/>
          </a:ln>
        </p:spPr>
        <p:txBody>
          <a:bodyPr rtlCol="0" anchor="ctr"/>
          <a:lstStyle/>
          <a:p>
            <a:endParaRPr lang="en-US"/>
          </a:p>
        </p:txBody>
      </p:sp>
    </p:spTree>
    <p:extLst>
      <p:ext uri="{BB962C8B-B14F-4D97-AF65-F5344CB8AC3E}">
        <p14:creationId xmlns:p14="http://schemas.microsoft.com/office/powerpoint/2010/main" val="4078024713"/>
      </p:ext>
    </p:extLst>
  </p:cSld>
  <p:clrMap bg1="dk1" tx1="lt1" bg2="dk2" tx2="lt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l" defTabSz="914400" rtl="0" eaLnBrk="1" latinLnBrk="0" hangingPunct="1">
        <a:lnSpc>
          <a:spcPct val="90000"/>
        </a:lnSpc>
        <a:spcBef>
          <a:spcPct val="0"/>
        </a:spcBef>
        <a:buNone/>
        <a:defRPr sz="4400" kern="1200">
          <a:solidFill>
            <a:srgbClr val="40C4E0"/>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EE202E"/>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F7941D"/>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EBE70E"/>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009247"/>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3B549A"/>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AF23433-B6DD-4A66-B1AF-86E277B492A7}"/>
              </a:ext>
            </a:extLst>
          </p:cNvPr>
          <p:cNvSpPr>
            <a:spLocks noGrp="1"/>
          </p:cNvSpPr>
          <p:nvPr>
            <p:ph type="title"/>
          </p:nvPr>
        </p:nvSpPr>
        <p:spPr>
          <a:xfrm>
            <a:off x="838200" y="1556262"/>
            <a:ext cx="10515600" cy="1325563"/>
          </a:xfrm>
          <a:prstGeom prst="rect">
            <a:avLst/>
          </a:prstGeom>
        </p:spPr>
        <p:txBody>
          <a:bodyPr vert="horz" lIns="91440" tIns="45720" rIns="91440" bIns="45720" rtlCol="0" anchor="ctr">
            <a:normAutofit/>
          </a:bodyPr>
          <a:lstStyle/>
          <a:p>
            <a:r>
              <a:rPr lang="en-US" dirty="0"/>
              <a:t>Presentation Name</a:t>
            </a:r>
          </a:p>
        </p:txBody>
      </p:sp>
      <p:sp>
        <p:nvSpPr>
          <p:cNvPr id="3" name="Text Placeholder 2">
            <a:extLst>
              <a:ext uri="{FF2B5EF4-FFF2-40B4-BE49-F238E27FC236}">
                <a16:creationId xmlns:a16="http://schemas.microsoft.com/office/drawing/2014/main" id="{1AE81256-119C-4ED2-8E7F-7E4F95C110C3}"/>
              </a:ext>
            </a:extLst>
          </p:cNvPr>
          <p:cNvSpPr>
            <a:spLocks noGrp="1"/>
          </p:cNvSpPr>
          <p:nvPr>
            <p:ph type="body" idx="1"/>
          </p:nvPr>
        </p:nvSpPr>
        <p:spPr>
          <a:xfrm>
            <a:off x="838200" y="3176341"/>
            <a:ext cx="10515600" cy="440555"/>
          </a:xfrm>
          <a:prstGeom prst="rect">
            <a:avLst/>
          </a:prstGeom>
        </p:spPr>
        <p:txBody>
          <a:bodyPr vert="horz" lIns="91440" tIns="45720" rIns="91440" bIns="45720" rtlCol="0">
            <a:normAutofit/>
          </a:bodyPr>
          <a:lstStyle/>
          <a:p>
            <a:pPr lvl="0"/>
            <a:r>
              <a:rPr lang="en-US"/>
              <a:t>Subtitle</a:t>
            </a:r>
            <a:endParaRPr lang="en-US" dirty="0"/>
          </a:p>
        </p:txBody>
      </p:sp>
      <p:pic>
        <p:nvPicPr>
          <p:cNvPr id="75" name="Graphic 74">
            <a:extLst>
              <a:ext uri="{FF2B5EF4-FFF2-40B4-BE49-F238E27FC236}">
                <a16:creationId xmlns:a16="http://schemas.microsoft.com/office/drawing/2014/main" id="{3D3C86D9-B0DB-402F-BFC8-51CAE92CF62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0800000">
            <a:off x="3788760" y="6468103"/>
            <a:ext cx="304996" cy="266872"/>
          </a:xfrm>
          <a:prstGeom prst="rect">
            <a:avLst/>
          </a:prstGeom>
        </p:spPr>
      </p:pic>
      <p:pic>
        <p:nvPicPr>
          <p:cNvPr id="76" name="Graphic 75">
            <a:extLst>
              <a:ext uri="{FF2B5EF4-FFF2-40B4-BE49-F238E27FC236}">
                <a16:creationId xmlns:a16="http://schemas.microsoft.com/office/drawing/2014/main" id="{2FD174CC-D175-46C7-A368-2E93883F68E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554144" y="6505403"/>
            <a:ext cx="304996" cy="266872"/>
          </a:xfrm>
          <a:prstGeom prst="rect">
            <a:avLst/>
          </a:prstGeom>
        </p:spPr>
      </p:pic>
      <p:pic>
        <p:nvPicPr>
          <p:cNvPr id="77" name="Graphic 76">
            <a:extLst>
              <a:ext uri="{FF2B5EF4-FFF2-40B4-BE49-F238E27FC236}">
                <a16:creationId xmlns:a16="http://schemas.microsoft.com/office/drawing/2014/main" id="{CC3EEF77-A6D9-4048-83C0-246DD849F10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10800000">
            <a:off x="3310732" y="6469917"/>
            <a:ext cx="304996" cy="266872"/>
          </a:xfrm>
          <a:prstGeom prst="rect">
            <a:avLst/>
          </a:prstGeom>
        </p:spPr>
      </p:pic>
      <p:pic>
        <p:nvPicPr>
          <p:cNvPr id="78" name="Graphic 77">
            <a:extLst>
              <a:ext uri="{FF2B5EF4-FFF2-40B4-BE49-F238E27FC236}">
                <a16:creationId xmlns:a16="http://schemas.microsoft.com/office/drawing/2014/main" id="{74621132-EF49-4C2C-A89C-CCED72E4C57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084915" y="6507216"/>
            <a:ext cx="304996" cy="266872"/>
          </a:xfrm>
          <a:prstGeom prst="rect">
            <a:avLst/>
          </a:prstGeom>
        </p:spPr>
      </p:pic>
      <p:pic>
        <p:nvPicPr>
          <p:cNvPr id="79" name="Graphic 78">
            <a:extLst>
              <a:ext uri="{FF2B5EF4-FFF2-40B4-BE49-F238E27FC236}">
                <a16:creationId xmlns:a16="http://schemas.microsoft.com/office/drawing/2014/main" id="{BDDF4C8C-45CF-4153-881C-678FC64AE5F3}"/>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rot="10800000">
            <a:off x="2851114" y="6469912"/>
            <a:ext cx="304996" cy="266872"/>
          </a:xfrm>
          <a:prstGeom prst="rect">
            <a:avLst/>
          </a:prstGeom>
        </p:spPr>
      </p:pic>
      <p:pic>
        <p:nvPicPr>
          <p:cNvPr id="80" name="Graphic 79">
            <a:extLst>
              <a:ext uri="{FF2B5EF4-FFF2-40B4-BE49-F238E27FC236}">
                <a16:creationId xmlns:a16="http://schemas.microsoft.com/office/drawing/2014/main" id="{428EF4ED-2A4F-4DBA-B05A-2F530621CEAB}"/>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2606888" y="6507211"/>
            <a:ext cx="304996" cy="266872"/>
          </a:xfrm>
          <a:prstGeom prst="rect">
            <a:avLst/>
          </a:prstGeom>
        </p:spPr>
      </p:pic>
      <p:pic>
        <p:nvPicPr>
          <p:cNvPr id="81" name="Graphic 80">
            <a:extLst>
              <a:ext uri="{FF2B5EF4-FFF2-40B4-BE49-F238E27FC236}">
                <a16:creationId xmlns:a16="http://schemas.microsoft.com/office/drawing/2014/main" id="{F5E8DD74-D8DB-40BA-A1C1-242FFA0E1AFA}"/>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rot="10800000">
            <a:off x="2363476" y="6471725"/>
            <a:ext cx="304996" cy="266872"/>
          </a:xfrm>
          <a:prstGeom prst="rect">
            <a:avLst/>
          </a:prstGeom>
        </p:spPr>
      </p:pic>
      <p:pic>
        <p:nvPicPr>
          <p:cNvPr id="82" name="Graphic 81">
            <a:extLst>
              <a:ext uri="{FF2B5EF4-FFF2-40B4-BE49-F238E27FC236}">
                <a16:creationId xmlns:a16="http://schemas.microsoft.com/office/drawing/2014/main" id="{9A9D3B4D-4352-4A44-ABE0-19A02CE1921E}"/>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2137659" y="6507537"/>
            <a:ext cx="304996" cy="266872"/>
          </a:xfrm>
          <a:prstGeom prst="rect">
            <a:avLst/>
          </a:prstGeom>
        </p:spPr>
      </p:pic>
      <p:pic>
        <p:nvPicPr>
          <p:cNvPr id="83" name="Graphic 82">
            <a:extLst>
              <a:ext uri="{FF2B5EF4-FFF2-40B4-BE49-F238E27FC236}">
                <a16:creationId xmlns:a16="http://schemas.microsoft.com/office/drawing/2014/main" id="{279D346B-B2AB-4002-BA12-A8B1DE91BD6B}"/>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rot="10800000">
            <a:off x="1905187" y="6471725"/>
            <a:ext cx="304996" cy="266872"/>
          </a:xfrm>
          <a:prstGeom prst="rect">
            <a:avLst/>
          </a:prstGeom>
        </p:spPr>
      </p:pic>
      <p:pic>
        <p:nvPicPr>
          <p:cNvPr id="84" name="Graphic 83">
            <a:extLst>
              <a:ext uri="{FF2B5EF4-FFF2-40B4-BE49-F238E27FC236}">
                <a16:creationId xmlns:a16="http://schemas.microsoft.com/office/drawing/2014/main" id="{0C43164A-06C0-45D3-8DB6-F093101E662B}"/>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1670572" y="6507537"/>
            <a:ext cx="304996" cy="266872"/>
          </a:xfrm>
          <a:prstGeom prst="rect">
            <a:avLst/>
          </a:prstGeom>
        </p:spPr>
      </p:pic>
      <p:pic>
        <p:nvPicPr>
          <p:cNvPr id="85" name="Graphic 84">
            <a:extLst>
              <a:ext uri="{FF2B5EF4-FFF2-40B4-BE49-F238E27FC236}">
                <a16:creationId xmlns:a16="http://schemas.microsoft.com/office/drawing/2014/main" id="{CDB03FF2-EEC4-43A6-A63A-F7AF3F4F5BFB}"/>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rot="10800000">
            <a:off x="1427159" y="6467246"/>
            <a:ext cx="304996" cy="266872"/>
          </a:xfrm>
          <a:prstGeom prst="rect">
            <a:avLst/>
          </a:prstGeom>
        </p:spPr>
      </p:pic>
      <p:pic>
        <p:nvPicPr>
          <p:cNvPr id="86" name="Graphic 85">
            <a:extLst>
              <a:ext uri="{FF2B5EF4-FFF2-40B4-BE49-F238E27FC236}">
                <a16:creationId xmlns:a16="http://schemas.microsoft.com/office/drawing/2014/main" id="{3935ECC1-3B4A-4B19-98C4-DAF502A09D86}"/>
              </a:ext>
            </a:extLst>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1201344" y="6504546"/>
            <a:ext cx="304996" cy="266872"/>
          </a:xfrm>
          <a:prstGeom prst="rect">
            <a:avLst/>
          </a:prstGeom>
        </p:spPr>
      </p:pic>
      <p:pic>
        <p:nvPicPr>
          <p:cNvPr id="87" name="Graphic 86">
            <a:extLst>
              <a:ext uri="{FF2B5EF4-FFF2-40B4-BE49-F238E27FC236}">
                <a16:creationId xmlns:a16="http://schemas.microsoft.com/office/drawing/2014/main" id="{D209F020-3C80-4618-9B00-3A284B0ECC8B}"/>
              </a:ext>
            </a:extLst>
          </p:cNvPr>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a:xfrm rot="10800000">
            <a:off x="967543" y="6467241"/>
            <a:ext cx="304996" cy="266872"/>
          </a:xfrm>
          <a:prstGeom prst="rect">
            <a:avLst/>
          </a:prstGeom>
        </p:spPr>
      </p:pic>
      <p:pic>
        <p:nvPicPr>
          <p:cNvPr id="88" name="Graphic 87">
            <a:extLst>
              <a:ext uri="{FF2B5EF4-FFF2-40B4-BE49-F238E27FC236}">
                <a16:creationId xmlns:a16="http://schemas.microsoft.com/office/drawing/2014/main" id="{AE012BC9-CEE9-4326-A4C7-258807DC2C59}"/>
              </a:ext>
            </a:extLst>
          </p:cNvPr>
          <p:cNvPicPr>
            <a:picLocks noChangeAspect="1"/>
          </p:cNvPicPr>
          <p:nvPr/>
        </p:nvPicPr>
        <p:blipFill>
          <a:blip r:embed="rId29">
            <a:extLst>
              <a:ext uri="{96DAC541-7B7A-43D3-8B79-37D633B846F1}">
                <asvg:svgBlip xmlns:asvg="http://schemas.microsoft.com/office/drawing/2016/SVG/main" r:embed="rId30"/>
              </a:ext>
            </a:extLst>
          </a:blip>
          <a:stretch>
            <a:fillRect/>
          </a:stretch>
        </p:blipFill>
        <p:spPr>
          <a:xfrm>
            <a:off x="723316" y="6504540"/>
            <a:ext cx="304996" cy="266872"/>
          </a:xfrm>
          <a:prstGeom prst="rect">
            <a:avLst/>
          </a:prstGeom>
        </p:spPr>
      </p:pic>
      <p:pic>
        <p:nvPicPr>
          <p:cNvPr id="89" name="Graphic 88">
            <a:extLst>
              <a:ext uri="{FF2B5EF4-FFF2-40B4-BE49-F238E27FC236}">
                <a16:creationId xmlns:a16="http://schemas.microsoft.com/office/drawing/2014/main" id="{78A7678E-7A7B-43D0-A998-4136B36DA869}"/>
              </a:ext>
            </a:extLst>
          </p:cNvPr>
          <p:cNvPicPr>
            <a:picLocks noChangeAspect="1"/>
          </p:cNvPicPr>
          <p:nvPr/>
        </p:nvPicPr>
        <p:blipFill>
          <a:blip r:embed="rId31">
            <a:extLst>
              <a:ext uri="{96DAC541-7B7A-43D3-8B79-37D633B846F1}">
                <asvg:svgBlip xmlns:asvg="http://schemas.microsoft.com/office/drawing/2016/SVG/main" r:embed="rId32"/>
              </a:ext>
            </a:extLst>
          </a:blip>
          <a:stretch>
            <a:fillRect/>
          </a:stretch>
        </p:blipFill>
        <p:spPr>
          <a:xfrm rot="10800000">
            <a:off x="489515" y="6467567"/>
            <a:ext cx="304996" cy="266872"/>
          </a:xfrm>
          <a:prstGeom prst="rect">
            <a:avLst/>
          </a:prstGeom>
        </p:spPr>
      </p:pic>
      <p:sp>
        <p:nvSpPr>
          <p:cNvPr id="4" name="Graphic 89">
            <a:extLst>
              <a:ext uri="{FF2B5EF4-FFF2-40B4-BE49-F238E27FC236}">
                <a16:creationId xmlns:a16="http://schemas.microsoft.com/office/drawing/2014/main" id="{1A164262-ABE8-417C-B95A-900E4E71F69D}"/>
              </a:ext>
            </a:extLst>
          </p:cNvPr>
          <p:cNvSpPr/>
          <p:nvPr/>
        </p:nvSpPr>
        <p:spPr>
          <a:xfrm>
            <a:off x="222809" y="6475047"/>
            <a:ext cx="343121" cy="324058"/>
          </a:xfrm>
          <a:custGeom>
            <a:avLst/>
            <a:gdLst>
              <a:gd name="connsiteX0" fmla="*/ 202250 w 379582"/>
              <a:gd name="connsiteY0" fmla="*/ 38008 h 358494"/>
              <a:gd name="connsiteX1" fmla="*/ 362940 w 379582"/>
              <a:gd name="connsiteY1" fmla="*/ 317634 h 358494"/>
              <a:gd name="connsiteX2" fmla="*/ 356825 w 379582"/>
              <a:gd name="connsiteY2" fmla="*/ 329233 h 358494"/>
              <a:gd name="connsiteX3" fmla="*/ 41982 w 379582"/>
              <a:gd name="connsiteY3" fmla="*/ 329233 h 358494"/>
              <a:gd name="connsiteX4" fmla="*/ 35655 w 379582"/>
              <a:gd name="connsiteY4" fmla="*/ 317634 h 358494"/>
              <a:gd name="connsiteX5" fmla="*/ 189597 w 379582"/>
              <a:gd name="connsiteY5" fmla="*/ 38641 h 358494"/>
              <a:gd name="connsiteX6" fmla="*/ 202250 w 379582"/>
              <a:gd name="connsiteY6" fmla="*/ 38008 h 358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9582" h="358494">
                <a:moveTo>
                  <a:pt x="202250" y="38008"/>
                </a:moveTo>
                <a:cubicBezTo>
                  <a:pt x="256657" y="125945"/>
                  <a:pt x="310220" y="232228"/>
                  <a:pt x="362940" y="317634"/>
                </a:cubicBezTo>
                <a:cubicBezTo>
                  <a:pt x="366103" y="322695"/>
                  <a:pt x="362518" y="329233"/>
                  <a:pt x="356825" y="329233"/>
                </a:cubicBezTo>
                <a:lnTo>
                  <a:pt x="41982" y="329233"/>
                </a:lnTo>
                <a:cubicBezTo>
                  <a:pt x="36288" y="329233"/>
                  <a:pt x="32703" y="322906"/>
                  <a:pt x="35655" y="317634"/>
                </a:cubicBezTo>
                <a:cubicBezTo>
                  <a:pt x="86688" y="225058"/>
                  <a:pt x="135401" y="137122"/>
                  <a:pt x="189597" y="38641"/>
                </a:cubicBezTo>
                <a:cubicBezTo>
                  <a:pt x="192339" y="33580"/>
                  <a:pt x="199298" y="33158"/>
                  <a:pt x="202250" y="38008"/>
                </a:cubicBezTo>
                <a:close/>
              </a:path>
            </a:pathLst>
          </a:custGeom>
          <a:solidFill>
            <a:srgbClr val="EE202E">
              <a:alpha val="10000"/>
            </a:srgbClr>
          </a:solidFill>
          <a:ln w="20836" cap="flat">
            <a:noFill/>
            <a:prstDash val="solid"/>
            <a:miter/>
          </a:ln>
        </p:spPr>
        <p:txBody>
          <a:bodyPr rtlCol="0" anchor="ctr"/>
          <a:lstStyle/>
          <a:p>
            <a:endParaRPr lang="en-US"/>
          </a:p>
        </p:txBody>
      </p:sp>
      <p:pic>
        <p:nvPicPr>
          <p:cNvPr id="56" name="Graphic 55">
            <a:extLst>
              <a:ext uri="{FF2B5EF4-FFF2-40B4-BE49-F238E27FC236}">
                <a16:creationId xmlns:a16="http://schemas.microsoft.com/office/drawing/2014/main" id="{0CA7A293-3468-42E2-8DFC-28D4B26C525A}"/>
              </a:ext>
            </a:extLst>
          </p:cNvPr>
          <p:cNvPicPr>
            <a:picLocks noChangeAspect="1"/>
          </p:cNvPicPr>
          <p:nvPr/>
        </p:nvPicPr>
        <p:blipFill>
          <a:blip r:embed="rId33">
            <a:extLst>
              <a:ext uri="{96DAC541-7B7A-43D3-8B79-37D633B846F1}">
                <asvg:svgBlip xmlns:asvg="http://schemas.microsoft.com/office/drawing/2016/SVG/main" r:embed="rId34"/>
              </a:ext>
            </a:extLst>
          </a:blip>
          <a:stretch>
            <a:fillRect/>
          </a:stretch>
        </p:blipFill>
        <p:spPr>
          <a:xfrm rot="10800000">
            <a:off x="7609278" y="6471025"/>
            <a:ext cx="304996" cy="266872"/>
          </a:xfrm>
          <a:prstGeom prst="rect">
            <a:avLst/>
          </a:prstGeom>
        </p:spPr>
      </p:pic>
      <p:pic>
        <p:nvPicPr>
          <p:cNvPr id="57" name="Graphic 56">
            <a:extLst>
              <a:ext uri="{FF2B5EF4-FFF2-40B4-BE49-F238E27FC236}">
                <a16:creationId xmlns:a16="http://schemas.microsoft.com/office/drawing/2014/main" id="{A1F3FCD9-CEFC-486B-A3E6-2CD66D7A27C4}"/>
              </a:ext>
            </a:extLst>
          </p:cNvPr>
          <p:cNvPicPr>
            <a:picLocks noChangeAspect="1"/>
          </p:cNvPicPr>
          <p:nvPr/>
        </p:nvPicPr>
        <p:blipFill>
          <a:blip r:embed="rId35">
            <a:extLst>
              <a:ext uri="{96DAC541-7B7A-43D3-8B79-37D633B846F1}">
                <asvg:svgBlip xmlns:asvg="http://schemas.microsoft.com/office/drawing/2016/SVG/main" r:embed="rId36"/>
              </a:ext>
            </a:extLst>
          </a:blip>
          <a:stretch>
            <a:fillRect/>
          </a:stretch>
        </p:blipFill>
        <p:spPr>
          <a:xfrm>
            <a:off x="7374662" y="6508325"/>
            <a:ext cx="304996" cy="266872"/>
          </a:xfrm>
          <a:prstGeom prst="rect">
            <a:avLst/>
          </a:prstGeom>
        </p:spPr>
      </p:pic>
      <p:pic>
        <p:nvPicPr>
          <p:cNvPr id="58" name="Graphic 57">
            <a:extLst>
              <a:ext uri="{FF2B5EF4-FFF2-40B4-BE49-F238E27FC236}">
                <a16:creationId xmlns:a16="http://schemas.microsoft.com/office/drawing/2014/main" id="{165C3A0C-B3BF-43A2-9332-E14A73B463C8}"/>
              </a:ext>
            </a:extLst>
          </p:cNvPr>
          <p:cNvPicPr>
            <a:picLocks noChangeAspect="1"/>
          </p:cNvPicPr>
          <p:nvPr/>
        </p:nvPicPr>
        <p:blipFill>
          <a:blip r:embed="rId37">
            <a:extLst>
              <a:ext uri="{96DAC541-7B7A-43D3-8B79-37D633B846F1}">
                <asvg:svgBlip xmlns:asvg="http://schemas.microsoft.com/office/drawing/2016/SVG/main" r:embed="rId38"/>
              </a:ext>
            </a:extLst>
          </a:blip>
          <a:stretch>
            <a:fillRect/>
          </a:stretch>
        </p:blipFill>
        <p:spPr>
          <a:xfrm rot="10800000">
            <a:off x="7131250" y="6472839"/>
            <a:ext cx="304996" cy="266872"/>
          </a:xfrm>
          <a:prstGeom prst="rect">
            <a:avLst/>
          </a:prstGeom>
        </p:spPr>
      </p:pic>
      <p:pic>
        <p:nvPicPr>
          <p:cNvPr id="59" name="Graphic 58">
            <a:extLst>
              <a:ext uri="{FF2B5EF4-FFF2-40B4-BE49-F238E27FC236}">
                <a16:creationId xmlns:a16="http://schemas.microsoft.com/office/drawing/2014/main" id="{B74474F6-1067-40D6-80EC-E6E306A44999}"/>
              </a:ext>
            </a:extLst>
          </p:cNvPr>
          <p:cNvPicPr>
            <a:picLocks noChangeAspect="1"/>
          </p:cNvPicPr>
          <p:nvPr/>
        </p:nvPicPr>
        <p:blipFill>
          <a:blip r:embed="rId39">
            <a:extLst>
              <a:ext uri="{96DAC541-7B7A-43D3-8B79-37D633B846F1}">
                <asvg:svgBlip xmlns:asvg="http://schemas.microsoft.com/office/drawing/2016/SVG/main" r:embed="rId40"/>
              </a:ext>
            </a:extLst>
          </a:blip>
          <a:stretch>
            <a:fillRect/>
          </a:stretch>
        </p:blipFill>
        <p:spPr>
          <a:xfrm>
            <a:off x="6905433" y="6510138"/>
            <a:ext cx="304996" cy="266872"/>
          </a:xfrm>
          <a:prstGeom prst="rect">
            <a:avLst/>
          </a:prstGeom>
        </p:spPr>
      </p:pic>
      <p:pic>
        <p:nvPicPr>
          <p:cNvPr id="60" name="Graphic 59">
            <a:extLst>
              <a:ext uri="{FF2B5EF4-FFF2-40B4-BE49-F238E27FC236}">
                <a16:creationId xmlns:a16="http://schemas.microsoft.com/office/drawing/2014/main" id="{F3BD441F-D815-4678-8C7A-40D52D949B8A}"/>
              </a:ext>
            </a:extLst>
          </p:cNvPr>
          <p:cNvPicPr>
            <a:picLocks noChangeAspect="1"/>
          </p:cNvPicPr>
          <p:nvPr/>
        </p:nvPicPr>
        <p:blipFill>
          <a:blip r:embed="rId41">
            <a:extLst>
              <a:ext uri="{96DAC541-7B7A-43D3-8B79-37D633B846F1}">
                <asvg:svgBlip xmlns:asvg="http://schemas.microsoft.com/office/drawing/2016/SVG/main" r:embed="rId42"/>
              </a:ext>
            </a:extLst>
          </a:blip>
          <a:stretch>
            <a:fillRect/>
          </a:stretch>
        </p:blipFill>
        <p:spPr>
          <a:xfrm rot="10800000">
            <a:off x="6671632" y="6472834"/>
            <a:ext cx="304996" cy="266872"/>
          </a:xfrm>
          <a:prstGeom prst="rect">
            <a:avLst/>
          </a:prstGeom>
        </p:spPr>
      </p:pic>
      <p:pic>
        <p:nvPicPr>
          <p:cNvPr id="61" name="Graphic 60">
            <a:extLst>
              <a:ext uri="{FF2B5EF4-FFF2-40B4-BE49-F238E27FC236}">
                <a16:creationId xmlns:a16="http://schemas.microsoft.com/office/drawing/2014/main" id="{4101970F-D234-4760-BB7A-58A7CA74AB3D}"/>
              </a:ext>
            </a:extLst>
          </p:cNvPr>
          <p:cNvPicPr>
            <a:picLocks noChangeAspect="1"/>
          </p:cNvPicPr>
          <p:nvPr/>
        </p:nvPicPr>
        <p:blipFill>
          <a:blip r:embed="rId43">
            <a:extLst>
              <a:ext uri="{96DAC541-7B7A-43D3-8B79-37D633B846F1}">
                <asvg:svgBlip xmlns:asvg="http://schemas.microsoft.com/office/drawing/2016/SVG/main" r:embed="rId44"/>
              </a:ext>
            </a:extLst>
          </a:blip>
          <a:stretch>
            <a:fillRect/>
          </a:stretch>
        </p:blipFill>
        <p:spPr>
          <a:xfrm>
            <a:off x="6427406" y="6510133"/>
            <a:ext cx="304996" cy="266872"/>
          </a:xfrm>
          <a:prstGeom prst="rect">
            <a:avLst/>
          </a:prstGeom>
        </p:spPr>
      </p:pic>
      <p:pic>
        <p:nvPicPr>
          <p:cNvPr id="62" name="Graphic 61">
            <a:extLst>
              <a:ext uri="{FF2B5EF4-FFF2-40B4-BE49-F238E27FC236}">
                <a16:creationId xmlns:a16="http://schemas.microsoft.com/office/drawing/2014/main" id="{6C2AE2C7-0FB4-41BD-854D-0E2AC088555B}"/>
              </a:ext>
            </a:extLst>
          </p:cNvPr>
          <p:cNvPicPr>
            <a:picLocks noChangeAspect="1"/>
          </p:cNvPicPr>
          <p:nvPr/>
        </p:nvPicPr>
        <p:blipFill>
          <a:blip r:embed="rId45">
            <a:extLst>
              <a:ext uri="{96DAC541-7B7A-43D3-8B79-37D633B846F1}">
                <asvg:svgBlip xmlns:asvg="http://schemas.microsoft.com/office/drawing/2016/SVG/main" r:embed="rId46"/>
              </a:ext>
            </a:extLst>
          </a:blip>
          <a:stretch>
            <a:fillRect/>
          </a:stretch>
        </p:blipFill>
        <p:spPr>
          <a:xfrm rot="10800000">
            <a:off x="6183994" y="6474647"/>
            <a:ext cx="304996" cy="266872"/>
          </a:xfrm>
          <a:prstGeom prst="rect">
            <a:avLst/>
          </a:prstGeom>
        </p:spPr>
      </p:pic>
      <p:pic>
        <p:nvPicPr>
          <p:cNvPr id="64" name="Graphic 63">
            <a:extLst>
              <a:ext uri="{FF2B5EF4-FFF2-40B4-BE49-F238E27FC236}">
                <a16:creationId xmlns:a16="http://schemas.microsoft.com/office/drawing/2014/main" id="{ECC4615E-388F-4E71-8A7D-3FDD71E22B3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0800000">
            <a:off x="5677572" y="6474647"/>
            <a:ext cx="304996" cy="266872"/>
          </a:xfrm>
          <a:prstGeom prst="rect">
            <a:avLst/>
          </a:prstGeom>
        </p:spPr>
      </p:pic>
      <p:pic>
        <p:nvPicPr>
          <p:cNvPr id="65" name="Graphic 64">
            <a:extLst>
              <a:ext uri="{FF2B5EF4-FFF2-40B4-BE49-F238E27FC236}">
                <a16:creationId xmlns:a16="http://schemas.microsoft.com/office/drawing/2014/main" id="{15448E80-944F-4BFA-B822-CBB8E2050FC9}"/>
              </a:ext>
            </a:extLst>
          </p:cNvPr>
          <p:cNvPicPr>
            <a:picLocks noChangeAspect="1"/>
          </p:cNvPicPr>
          <p:nvPr/>
        </p:nvPicPr>
        <p:blipFill>
          <a:blip r:embed="rId33">
            <a:extLst>
              <a:ext uri="{96DAC541-7B7A-43D3-8B79-37D633B846F1}">
                <asvg:svgBlip xmlns:asvg="http://schemas.microsoft.com/office/drawing/2016/SVG/main" r:embed="rId34"/>
              </a:ext>
            </a:extLst>
          </a:blip>
          <a:stretch>
            <a:fillRect/>
          </a:stretch>
        </p:blipFill>
        <p:spPr>
          <a:xfrm>
            <a:off x="5442957" y="6510459"/>
            <a:ext cx="304996" cy="266872"/>
          </a:xfrm>
          <a:prstGeom prst="rect">
            <a:avLst/>
          </a:prstGeom>
        </p:spPr>
      </p:pic>
      <p:pic>
        <p:nvPicPr>
          <p:cNvPr id="66" name="Graphic 65">
            <a:extLst>
              <a:ext uri="{FF2B5EF4-FFF2-40B4-BE49-F238E27FC236}">
                <a16:creationId xmlns:a16="http://schemas.microsoft.com/office/drawing/2014/main" id="{36A3564E-98CB-4029-B9C5-94EB2CB96FB5}"/>
              </a:ext>
            </a:extLst>
          </p:cNvPr>
          <p:cNvPicPr>
            <a:picLocks noChangeAspect="1"/>
          </p:cNvPicPr>
          <p:nvPr/>
        </p:nvPicPr>
        <p:blipFill>
          <a:blip r:embed="rId35">
            <a:extLst>
              <a:ext uri="{96DAC541-7B7A-43D3-8B79-37D633B846F1}">
                <asvg:svgBlip xmlns:asvg="http://schemas.microsoft.com/office/drawing/2016/SVG/main" r:embed="rId36"/>
              </a:ext>
            </a:extLst>
          </a:blip>
          <a:stretch>
            <a:fillRect/>
          </a:stretch>
        </p:blipFill>
        <p:spPr>
          <a:xfrm rot="10800000">
            <a:off x="5199544" y="6470168"/>
            <a:ext cx="304996" cy="266872"/>
          </a:xfrm>
          <a:prstGeom prst="rect">
            <a:avLst/>
          </a:prstGeom>
        </p:spPr>
      </p:pic>
      <p:pic>
        <p:nvPicPr>
          <p:cNvPr id="67" name="Graphic 66">
            <a:extLst>
              <a:ext uri="{FF2B5EF4-FFF2-40B4-BE49-F238E27FC236}">
                <a16:creationId xmlns:a16="http://schemas.microsoft.com/office/drawing/2014/main" id="{CF560873-1BF0-47E1-B3AD-94F2DEC676D6}"/>
              </a:ext>
            </a:extLst>
          </p:cNvPr>
          <p:cNvPicPr>
            <a:picLocks noChangeAspect="1"/>
          </p:cNvPicPr>
          <p:nvPr/>
        </p:nvPicPr>
        <p:blipFill>
          <a:blip r:embed="rId37">
            <a:extLst>
              <a:ext uri="{96DAC541-7B7A-43D3-8B79-37D633B846F1}">
                <asvg:svgBlip xmlns:asvg="http://schemas.microsoft.com/office/drawing/2016/SVG/main" r:embed="rId38"/>
              </a:ext>
            </a:extLst>
          </a:blip>
          <a:stretch>
            <a:fillRect/>
          </a:stretch>
        </p:blipFill>
        <p:spPr>
          <a:xfrm>
            <a:off x="4973729" y="6507468"/>
            <a:ext cx="304996" cy="266872"/>
          </a:xfrm>
          <a:prstGeom prst="rect">
            <a:avLst/>
          </a:prstGeom>
        </p:spPr>
      </p:pic>
      <p:pic>
        <p:nvPicPr>
          <p:cNvPr id="68" name="Graphic 67">
            <a:extLst>
              <a:ext uri="{FF2B5EF4-FFF2-40B4-BE49-F238E27FC236}">
                <a16:creationId xmlns:a16="http://schemas.microsoft.com/office/drawing/2014/main" id="{6284505B-2DF2-4909-BD3D-8E439373E6FD}"/>
              </a:ext>
            </a:extLst>
          </p:cNvPr>
          <p:cNvPicPr>
            <a:picLocks noChangeAspect="1"/>
          </p:cNvPicPr>
          <p:nvPr/>
        </p:nvPicPr>
        <p:blipFill>
          <a:blip r:embed="rId39">
            <a:extLst>
              <a:ext uri="{96DAC541-7B7A-43D3-8B79-37D633B846F1}">
                <asvg:svgBlip xmlns:asvg="http://schemas.microsoft.com/office/drawing/2016/SVG/main" r:embed="rId40"/>
              </a:ext>
            </a:extLst>
          </a:blip>
          <a:stretch>
            <a:fillRect/>
          </a:stretch>
        </p:blipFill>
        <p:spPr>
          <a:xfrm rot="10800000">
            <a:off x="4739928" y="6470163"/>
            <a:ext cx="304996" cy="266872"/>
          </a:xfrm>
          <a:prstGeom prst="rect">
            <a:avLst/>
          </a:prstGeom>
        </p:spPr>
      </p:pic>
      <p:pic>
        <p:nvPicPr>
          <p:cNvPr id="69" name="Graphic 68">
            <a:extLst>
              <a:ext uri="{FF2B5EF4-FFF2-40B4-BE49-F238E27FC236}">
                <a16:creationId xmlns:a16="http://schemas.microsoft.com/office/drawing/2014/main" id="{5BC1B5D8-5AB5-4E81-9192-73AF663391C6}"/>
              </a:ext>
            </a:extLst>
          </p:cNvPr>
          <p:cNvPicPr>
            <a:picLocks noChangeAspect="1"/>
          </p:cNvPicPr>
          <p:nvPr/>
        </p:nvPicPr>
        <p:blipFill>
          <a:blip r:embed="rId41">
            <a:extLst>
              <a:ext uri="{96DAC541-7B7A-43D3-8B79-37D633B846F1}">
                <asvg:svgBlip xmlns:asvg="http://schemas.microsoft.com/office/drawing/2016/SVG/main" r:embed="rId42"/>
              </a:ext>
            </a:extLst>
          </a:blip>
          <a:stretch>
            <a:fillRect/>
          </a:stretch>
        </p:blipFill>
        <p:spPr>
          <a:xfrm>
            <a:off x="4495701" y="6507462"/>
            <a:ext cx="304996" cy="266872"/>
          </a:xfrm>
          <a:prstGeom prst="rect">
            <a:avLst/>
          </a:prstGeom>
        </p:spPr>
      </p:pic>
      <p:pic>
        <p:nvPicPr>
          <p:cNvPr id="70" name="Graphic 69">
            <a:extLst>
              <a:ext uri="{FF2B5EF4-FFF2-40B4-BE49-F238E27FC236}">
                <a16:creationId xmlns:a16="http://schemas.microsoft.com/office/drawing/2014/main" id="{C8D6D641-EE4A-4B66-8F80-9DE12539715C}"/>
              </a:ext>
            </a:extLst>
          </p:cNvPr>
          <p:cNvPicPr>
            <a:picLocks noChangeAspect="1"/>
          </p:cNvPicPr>
          <p:nvPr/>
        </p:nvPicPr>
        <p:blipFill>
          <a:blip r:embed="rId43">
            <a:extLst>
              <a:ext uri="{96DAC541-7B7A-43D3-8B79-37D633B846F1}">
                <asvg:svgBlip xmlns:asvg="http://schemas.microsoft.com/office/drawing/2016/SVG/main" r:embed="rId44"/>
              </a:ext>
            </a:extLst>
          </a:blip>
          <a:stretch>
            <a:fillRect/>
          </a:stretch>
        </p:blipFill>
        <p:spPr>
          <a:xfrm rot="10800000">
            <a:off x="4261900" y="6470489"/>
            <a:ext cx="304996" cy="266872"/>
          </a:xfrm>
          <a:prstGeom prst="rect">
            <a:avLst/>
          </a:prstGeom>
        </p:spPr>
      </p:pic>
      <p:sp>
        <p:nvSpPr>
          <p:cNvPr id="71" name="Graphic 89">
            <a:extLst>
              <a:ext uri="{FF2B5EF4-FFF2-40B4-BE49-F238E27FC236}">
                <a16:creationId xmlns:a16="http://schemas.microsoft.com/office/drawing/2014/main" id="{96A416DA-A068-4085-BFB2-DAB3B4F1412D}"/>
              </a:ext>
            </a:extLst>
          </p:cNvPr>
          <p:cNvSpPr/>
          <p:nvPr/>
        </p:nvSpPr>
        <p:spPr>
          <a:xfrm>
            <a:off x="3995194" y="6477969"/>
            <a:ext cx="343121" cy="324058"/>
          </a:xfrm>
          <a:custGeom>
            <a:avLst/>
            <a:gdLst>
              <a:gd name="connsiteX0" fmla="*/ 202250 w 379582"/>
              <a:gd name="connsiteY0" fmla="*/ 38008 h 358494"/>
              <a:gd name="connsiteX1" fmla="*/ 362940 w 379582"/>
              <a:gd name="connsiteY1" fmla="*/ 317634 h 358494"/>
              <a:gd name="connsiteX2" fmla="*/ 356825 w 379582"/>
              <a:gd name="connsiteY2" fmla="*/ 329233 h 358494"/>
              <a:gd name="connsiteX3" fmla="*/ 41982 w 379582"/>
              <a:gd name="connsiteY3" fmla="*/ 329233 h 358494"/>
              <a:gd name="connsiteX4" fmla="*/ 35655 w 379582"/>
              <a:gd name="connsiteY4" fmla="*/ 317634 h 358494"/>
              <a:gd name="connsiteX5" fmla="*/ 189597 w 379582"/>
              <a:gd name="connsiteY5" fmla="*/ 38641 h 358494"/>
              <a:gd name="connsiteX6" fmla="*/ 202250 w 379582"/>
              <a:gd name="connsiteY6" fmla="*/ 38008 h 358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9582" h="358494">
                <a:moveTo>
                  <a:pt x="202250" y="38008"/>
                </a:moveTo>
                <a:cubicBezTo>
                  <a:pt x="256657" y="125945"/>
                  <a:pt x="310220" y="232228"/>
                  <a:pt x="362940" y="317634"/>
                </a:cubicBezTo>
                <a:cubicBezTo>
                  <a:pt x="366103" y="322695"/>
                  <a:pt x="362518" y="329233"/>
                  <a:pt x="356825" y="329233"/>
                </a:cubicBezTo>
                <a:lnTo>
                  <a:pt x="41982" y="329233"/>
                </a:lnTo>
                <a:cubicBezTo>
                  <a:pt x="36288" y="329233"/>
                  <a:pt x="32703" y="322906"/>
                  <a:pt x="35655" y="317634"/>
                </a:cubicBezTo>
                <a:cubicBezTo>
                  <a:pt x="86688" y="225058"/>
                  <a:pt x="135401" y="137122"/>
                  <a:pt x="189597" y="38641"/>
                </a:cubicBezTo>
                <a:cubicBezTo>
                  <a:pt x="192339" y="33580"/>
                  <a:pt x="199298" y="33158"/>
                  <a:pt x="202250" y="38008"/>
                </a:cubicBezTo>
                <a:close/>
              </a:path>
            </a:pathLst>
          </a:custGeom>
          <a:solidFill>
            <a:srgbClr val="EE202E"/>
          </a:solidFill>
          <a:ln w="20836" cap="flat">
            <a:noFill/>
            <a:prstDash val="solid"/>
            <a:miter/>
          </a:ln>
        </p:spPr>
        <p:txBody>
          <a:bodyPr rtlCol="0" anchor="ctr"/>
          <a:lstStyle/>
          <a:p>
            <a:endParaRPr lang="en-US"/>
          </a:p>
        </p:txBody>
      </p:sp>
      <p:pic>
        <p:nvPicPr>
          <p:cNvPr id="73" name="Graphic 72">
            <a:extLst>
              <a:ext uri="{FF2B5EF4-FFF2-40B4-BE49-F238E27FC236}">
                <a16:creationId xmlns:a16="http://schemas.microsoft.com/office/drawing/2014/main" id="{D986FECE-91A9-4723-BA4B-E7CF4E03CA05}"/>
              </a:ext>
            </a:extLst>
          </p:cNvPr>
          <p:cNvPicPr>
            <a:picLocks noChangeAspect="1"/>
          </p:cNvPicPr>
          <p:nvPr/>
        </p:nvPicPr>
        <p:blipFill>
          <a:blip r:embed="rId47">
            <a:extLst>
              <a:ext uri="{96DAC541-7B7A-43D3-8B79-37D633B846F1}">
                <asvg:svgBlip xmlns:asvg="http://schemas.microsoft.com/office/drawing/2016/SVG/main" r:embed="rId48"/>
              </a:ext>
            </a:extLst>
          </a:blip>
          <a:stretch>
            <a:fillRect/>
          </a:stretch>
        </p:blipFill>
        <p:spPr>
          <a:xfrm rot="10800000">
            <a:off x="11381663" y="6466443"/>
            <a:ext cx="304996" cy="266872"/>
          </a:xfrm>
          <a:prstGeom prst="rect">
            <a:avLst/>
          </a:prstGeom>
        </p:spPr>
      </p:pic>
      <p:pic>
        <p:nvPicPr>
          <p:cNvPr id="74" name="Graphic 73">
            <a:extLst>
              <a:ext uri="{FF2B5EF4-FFF2-40B4-BE49-F238E27FC236}">
                <a16:creationId xmlns:a16="http://schemas.microsoft.com/office/drawing/2014/main" id="{BC185031-B012-44AF-B22C-06C4DAE0AD7F}"/>
              </a:ext>
            </a:extLst>
          </p:cNvPr>
          <p:cNvPicPr>
            <a:picLocks noChangeAspect="1"/>
          </p:cNvPicPr>
          <p:nvPr/>
        </p:nvPicPr>
        <p:blipFill>
          <a:blip r:embed="rId49">
            <a:extLst>
              <a:ext uri="{96DAC541-7B7A-43D3-8B79-37D633B846F1}">
                <asvg:svgBlip xmlns:asvg="http://schemas.microsoft.com/office/drawing/2016/SVG/main" r:embed="rId50"/>
              </a:ext>
            </a:extLst>
          </a:blip>
          <a:stretch>
            <a:fillRect/>
          </a:stretch>
        </p:blipFill>
        <p:spPr>
          <a:xfrm>
            <a:off x="11147047" y="6503743"/>
            <a:ext cx="304996" cy="266872"/>
          </a:xfrm>
          <a:prstGeom prst="rect">
            <a:avLst/>
          </a:prstGeom>
        </p:spPr>
      </p:pic>
      <p:pic>
        <p:nvPicPr>
          <p:cNvPr id="90" name="Graphic 89">
            <a:extLst>
              <a:ext uri="{FF2B5EF4-FFF2-40B4-BE49-F238E27FC236}">
                <a16:creationId xmlns:a16="http://schemas.microsoft.com/office/drawing/2014/main" id="{1DC4EC95-7C1D-47F7-8C55-0E6294E321EF}"/>
              </a:ext>
            </a:extLst>
          </p:cNvPr>
          <p:cNvPicPr>
            <a:picLocks noChangeAspect="1"/>
          </p:cNvPicPr>
          <p:nvPr/>
        </p:nvPicPr>
        <p:blipFill>
          <a:blip r:embed="rId51">
            <a:extLst>
              <a:ext uri="{96DAC541-7B7A-43D3-8B79-37D633B846F1}">
                <asvg:svgBlip xmlns:asvg="http://schemas.microsoft.com/office/drawing/2016/SVG/main" r:embed="rId52"/>
              </a:ext>
            </a:extLst>
          </a:blip>
          <a:stretch>
            <a:fillRect/>
          </a:stretch>
        </p:blipFill>
        <p:spPr>
          <a:xfrm rot="10800000">
            <a:off x="10903635" y="6468257"/>
            <a:ext cx="304996" cy="266872"/>
          </a:xfrm>
          <a:prstGeom prst="rect">
            <a:avLst/>
          </a:prstGeom>
        </p:spPr>
      </p:pic>
      <p:pic>
        <p:nvPicPr>
          <p:cNvPr id="91" name="Graphic 90">
            <a:extLst>
              <a:ext uri="{FF2B5EF4-FFF2-40B4-BE49-F238E27FC236}">
                <a16:creationId xmlns:a16="http://schemas.microsoft.com/office/drawing/2014/main" id="{A989E81D-7AEA-431C-BCF2-4BAC9FF061E3}"/>
              </a:ext>
            </a:extLst>
          </p:cNvPr>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a:xfrm>
            <a:off x="10677818" y="6505556"/>
            <a:ext cx="304996" cy="266872"/>
          </a:xfrm>
          <a:prstGeom prst="rect">
            <a:avLst/>
          </a:prstGeom>
        </p:spPr>
      </p:pic>
      <p:pic>
        <p:nvPicPr>
          <p:cNvPr id="92" name="Graphic 91">
            <a:extLst>
              <a:ext uri="{FF2B5EF4-FFF2-40B4-BE49-F238E27FC236}">
                <a16:creationId xmlns:a16="http://schemas.microsoft.com/office/drawing/2014/main" id="{B4E96C0B-A38C-4D35-84FB-7F6111E1F55E}"/>
              </a:ext>
            </a:extLst>
          </p:cNvPr>
          <p:cNvPicPr>
            <a:picLocks noChangeAspect="1"/>
          </p:cNvPicPr>
          <p:nvPr/>
        </p:nvPicPr>
        <p:blipFill>
          <a:blip r:embed="rId53">
            <a:extLst>
              <a:ext uri="{96DAC541-7B7A-43D3-8B79-37D633B846F1}">
                <asvg:svgBlip xmlns:asvg="http://schemas.microsoft.com/office/drawing/2016/SVG/main" r:embed="rId54"/>
              </a:ext>
            </a:extLst>
          </a:blip>
          <a:stretch>
            <a:fillRect/>
          </a:stretch>
        </p:blipFill>
        <p:spPr>
          <a:xfrm rot="10800000">
            <a:off x="10444017" y="6468252"/>
            <a:ext cx="304996" cy="266872"/>
          </a:xfrm>
          <a:prstGeom prst="rect">
            <a:avLst/>
          </a:prstGeom>
        </p:spPr>
      </p:pic>
      <p:pic>
        <p:nvPicPr>
          <p:cNvPr id="93" name="Graphic 92">
            <a:extLst>
              <a:ext uri="{FF2B5EF4-FFF2-40B4-BE49-F238E27FC236}">
                <a16:creationId xmlns:a16="http://schemas.microsoft.com/office/drawing/2014/main" id="{12456BA5-C3DD-4C0D-AA0F-7567BC0CFA3F}"/>
              </a:ext>
            </a:extLst>
          </p:cNvPr>
          <p:cNvPicPr>
            <a:picLocks noChangeAspect="1"/>
          </p:cNvPicPr>
          <p:nvPr/>
        </p:nvPicPr>
        <p:blipFill>
          <a:blip r:embed="rId55">
            <a:extLst>
              <a:ext uri="{96DAC541-7B7A-43D3-8B79-37D633B846F1}">
                <asvg:svgBlip xmlns:asvg="http://schemas.microsoft.com/office/drawing/2016/SVG/main" r:embed="rId56"/>
              </a:ext>
            </a:extLst>
          </a:blip>
          <a:stretch>
            <a:fillRect/>
          </a:stretch>
        </p:blipFill>
        <p:spPr>
          <a:xfrm>
            <a:off x="10199791" y="6505551"/>
            <a:ext cx="304996" cy="266872"/>
          </a:xfrm>
          <a:prstGeom prst="rect">
            <a:avLst/>
          </a:prstGeom>
        </p:spPr>
      </p:pic>
      <p:pic>
        <p:nvPicPr>
          <p:cNvPr id="94" name="Graphic 93">
            <a:extLst>
              <a:ext uri="{FF2B5EF4-FFF2-40B4-BE49-F238E27FC236}">
                <a16:creationId xmlns:a16="http://schemas.microsoft.com/office/drawing/2014/main" id="{CA6B0A2D-FAA3-404A-91A2-1922A18CE4EA}"/>
              </a:ext>
            </a:extLst>
          </p:cNvPr>
          <p:cNvPicPr>
            <a:picLocks noChangeAspect="1"/>
          </p:cNvPicPr>
          <p:nvPr/>
        </p:nvPicPr>
        <p:blipFill>
          <a:blip r:embed="rId57">
            <a:extLst>
              <a:ext uri="{96DAC541-7B7A-43D3-8B79-37D633B846F1}">
                <asvg:svgBlip xmlns:asvg="http://schemas.microsoft.com/office/drawing/2016/SVG/main" r:embed="rId58"/>
              </a:ext>
            </a:extLst>
          </a:blip>
          <a:stretch>
            <a:fillRect/>
          </a:stretch>
        </p:blipFill>
        <p:spPr>
          <a:xfrm rot="10800000">
            <a:off x="9956379" y="6470065"/>
            <a:ext cx="304996" cy="266872"/>
          </a:xfrm>
          <a:prstGeom prst="rect">
            <a:avLst/>
          </a:prstGeom>
        </p:spPr>
      </p:pic>
      <p:pic>
        <p:nvPicPr>
          <p:cNvPr id="95" name="Graphic 94">
            <a:extLst>
              <a:ext uri="{FF2B5EF4-FFF2-40B4-BE49-F238E27FC236}">
                <a16:creationId xmlns:a16="http://schemas.microsoft.com/office/drawing/2014/main" id="{6F67C49C-3F21-40EA-A647-8209B7443974}"/>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9730562" y="6505877"/>
            <a:ext cx="304996" cy="266872"/>
          </a:xfrm>
          <a:prstGeom prst="rect">
            <a:avLst/>
          </a:prstGeom>
        </p:spPr>
      </p:pic>
      <p:pic>
        <p:nvPicPr>
          <p:cNvPr id="96" name="Graphic 95">
            <a:extLst>
              <a:ext uri="{FF2B5EF4-FFF2-40B4-BE49-F238E27FC236}">
                <a16:creationId xmlns:a16="http://schemas.microsoft.com/office/drawing/2014/main" id="{B2DECD06-BC3B-47E6-A200-4E5D6A3ED71D}"/>
              </a:ext>
            </a:extLst>
          </p:cNvPr>
          <p:cNvPicPr>
            <a:picLocks noChangeAspect="1"/>
          </p:cNvPicPr>
          <p:nvPr/>
        </p:nvPicPr>
        <p:blipFill>
          <a:blip r:embed="rId59">
            <a:extLst>
              <a:ext uri="{96DAC541-7B7A-43D3-8B79-37D633B846F1}">
                <asvg:svgBlip xmlns:asvg="http://schemas.microsoft.com/office/drawing/2016/SVG/main" r:embed="rId60"/>
              </a:ext>
            </a:extLst>
          </a:blip>
          <a:stretch>
            <a:fillRect/>
          </a:stretch>
        </p:blipFill>
        <p:spPr>
          <a:xfrm rot="10800000">
            <a:off x="9498090" y="6470065"/>
            <a:ext cx="304996" cy="266872"/>
          </a:xfrm>
          <a:prstGeom prst="rect">
            <a:avLst/>
          </a:prstGeom>
        </p:spPr>
      </p:pic>
      <p:pic>
        <p:nvPicPr>
          <p:cNvPr id="97" name="Graphic 96">
            <a:extLst>
              <a:ext uri="{FF2B5EF4-FFF2-40B4-BE49-F238E27FC236}">
                <a16:creationId xmlns:a16="http://schemas.microsoft.com/office/drawing/2014/main" id="{DEE17A5F-8402-4913-99C2-F1A7160D3B04}"/>
              </a:ext>
            </a:extLst>
          </p:cNvPr>
          <p:cNvPicPr>
            <a:picLocks noChangeAspect="1"/>
          </p:cNvPicPr>
          <p:nvPr/>
        </p:nvPicPr>
        <p:blipFill>
          <a:blip r:embed="rId61">
            <a:extLst>
              <a:ext uri="{96DAC541-7B7A-43D3-8B79-37D633B846F1}">
                <asvg:svgBlip xmlns:asvg="http://schemas.microsoft.com/office/drawing/2016/SVG/main" r:embed="rId62"/>
              </a:ext>
            </a:extLst>
          </a:blip>
          <a:stretch>
            <a:fillRect/>
          </a:stretch>
        </p:blipFill>
        <p:spPr>
          <a:xfrm>
            <a:off x="9263475" y="6505877"/>
            <a:ext cx="304996" cy="266872"/>
          </a:xfrm>
          <a:prstGeom prst="rect">
            <a:avLst/>
          </a:prstGeom>
        </p:spPr>
      </p:pic>
      <p:pic>
        <p:nvPicPr>
          <p:cNvPr id="98" name="Graphic 97">
            <a:extLst>
              <a:ext uri="{FF2B5EF4-FFF2-40B4-BE49-F238E27FC236}">
                <a16:creationId xmlns:a16="http://schemas.microsoft.com/office/drawing/2014/main" id="{F8EF38F6-E5C0-40D3-9232-899F224F9EC4}"/>
              </a:ext>
            </a:extLst>
          </p:cNvPr>
          <p:cNvPicPr>
            <a:picLocks noChangeAspect="1"/>
          </p:cNvPicPr>
          <p:nvPr/>
        </p:nvPicPr>
        <p:blipFill>
          <a:blip r:embed="rId63">
            <a:extLst>
              <a:ext uri="{96DAC541-7B7A-43D3-8B79-37D633B846F1}">
                <asvg:svgBlip xmlns:asvg="http://schemas.microsoft.com/office/drawing/2016/SVG/main" r:embed="rId64"/>
              </a:ext>
            </a:extLst>
          </a:blip>
          <a:stretch>
            <a:fillRect/>
          </a:stretch>
        </p:blipFill>
        <p:spPr>
          <a:xfrm rot="10800000">
            <a:off x="9020062" y="6465586"/>
            <a:ext cx="304996" cy="266872"/>
          </a:xfrm>
          <a:prstGeom prst="rect">
            <a:avLst/>
          </a:prstGeom>
        </p:spPr>
      </p:pic>
      <p:pic>
        <p:nvPicPr>
          <p:cNvPr id="99" name="Graphic 98">
            <a:extLst>
              <a:ext uri="{FF2B5EF4-FFF2-40B4-BE49-F238E27FC236}">
                <a16:creationId xmlns:a16="http://schemas.microsoft.com/office/drawing/2014/main" id="{D43D84CF-9DD6-4442-9112-196B2C5F58F1}"/>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8794247" y="6502886"/>
            <a:ext cx="304996" cy="266872"/>
          </a:xfrm>
          <a:prstGeom prst="rect">
            <a:avLst/>
          </a:prstGeom>
        </p:spPr>
      </p:pic>
      <p:pic>
        <p:nvPicPr>
          <p:cNvPr id="100" name="Graphic 99">
            <a:extLst>
              <a:ext uri="{FF2B5EF4-FFF2-40B4-BE49-F238E27FC236}">
                <a16:creationId xmlns:a16="http://schemas.microsoft.com/office/drawing/2014/main" id="{459430BF-6187-4D86-BAFE-B47BD44899B7}"/>
              </a:ext>
            </a:extLst>
          </p:cNvPr>
          <p:cNvPicPr>
            <a:picLocks noChangeAspect="1"/>
          </p:cNvPicPr>
          <p:nvPr/>
        </p:nvPicPr>
        <p:blipFill>
          <a:blip r:embed="rId65">
            <a:extLst>
              <a:ext uri="{96DAC541-7B7A-43D3-8B79-37D633B846F1}">
                <asvg:svgBlip xmlns:asvg="http://schemas.microsoft.com/office/drawing/2016/SVG/main" r:embed="rId66"/>
              </a:ext>
            </a:extLst>
          </a:blip>
          <a:stretch>
            <a:fillRect/>
          </a:stretch>
        </p:blipFill>
        <p:spPr>
          <a:xfrm rot="10800000">
            <a:off x="8560446" y="6465581"/>
            <a:ext cx="304996" cy="266872"/>
          </a:xfrm>
          <a:prstGeom prst="rect">
            <a:avLst/>
          </a:prstGeom>
        </p:spPr>
      </p:pic>
      <p:pic>
        <p:nvPicPr>
          <p:cNvPr id="101" name="Graphic 100">
            <a:extLst>
              <a:ext uri="{FF2B5EF4-FFF2-40B4-BE49-F238E27FC236}">
                <a16:creationId xmlns:a16="http://schemas.microsoft.com/office/drawing/2014/main" id="{BFB77C34-4151-46AB-B489-A83EDF20608B}"/>
              </a:ext>
            </a:extLst>
          </p:cNvPr>
          <p:cNvPicPr>
            <a:picLocks noChangeAspect="1"/>
          </p:cNvPicPr>
          <p:nvPr/>
        </p:nvPicPr>
        <p:blipFill>
          <a:blip r:embed="rId67">
            <a:extLst>
              <a:ext uri="{96DAC541-7B7A-43D3-8B79-37D633B846F1}">
                <asvg:svgBlip xmlns:asvg="http://schemas.microsoft.com/office/drawing/2016/SVG/main" r:embed="rId68"/>
              </a:ext>
            </a:extLst>
          </a:blip>
          <a:stretch>
            <a:fillRect/>
          </a:stretch>
        </p:blipFill>
        <p:spPr>
          <a:xfrm>
            <a:off x="8316219" y="6502880"/>
            <a:ext cx="304996" cy="266872"/>
          </a:xfrm>
          <a:prstGeom prst="rect">
            <a:avLst/>
          </a:prstGeom>
        </p:spPr>
      </p:pic>
      <p:pic>
        <p:nvPicPr>
          <p:cNvPr id="102" name="Graphic 101">
            <a:extLst>
              <a:ext uri="{FF2B5EF4-FFF2-40B4-BE49-F238E27FC236}">
                <a16:creationId xmlns:a16="http://schemas.microsoft.com/office/drawing/2014/main" id="{9BFBEA97-1122-4F45-90BE-83F31924786B}"/>
              </a:ext>
            </a:extLst>
          </p:cNvPr>
          <p:cNvPicPr>
            <a:picLocks noChangeAspect="1"/>
          </p:cNvPicPr>
          <p:nvPr/>
        </p:nvPicPr>
        <p:blipFill>
          <a:blip r:embed="rId69">
            <a:extLst>
              <a:ext uri="{96DAC541-7B7A-43D3-8B79-37D633B846F1}">
                <asvg:svgBlip xmlns:asvg="http://schemas.microsoft.com/office/drawing/2016/SVG/main" r:embed="rId70"/>
              </a:ext>
            </a:extLst>
          </a:blip>
          <a:stretch>
            <a:fillRect/>
          </a:stretch>
        </p:blipFill>
        <p:spPr>
          <a:xfrm rot="10800000">
            <a:off x="8082418" y="6465907"/>
            <a:ext cx="304996" cy="266872"/>
          </a:xfrm>
          <a:prstGeom prst="rect">
            <a:avLst/>
          </a:prstGeom>
        </p:spPr>
      </p:pic>
      <p:sp>
        <p:nvSpPr>
          <p:cNvPr id="103" name="Graphic 89">
            <a:extLst>
              <a:ext uri="{FF2B5EF4-FFF2-40B4-BE49-F238E27FC236}">
                <a16:creationId xmlns:a16="http://schemas.microsoft.com/office/drawing/2014/main" id="{FFD0D84F-90C3-4575-A530-7EACEE17D226}"/>
              </a:ext>
            </a:extLst>
          </p:cNvPr>
          <p:cNvSpPr/>
          <p:nvPr/>
        </p:nvSpPr>
        <p:spPr>
          <a:xfrm>
            <a:off x="7815712" y="6473387"/>
            <a:ext cx="343121" cy="324058"/>
          </a:xfrm>
          <a:custGeom>
            <a:avLst/>
            <a:gdLst>
              <a:gd name="connsiteX0" fmla="*/ 202250 w 379582"/>
              <a:gd name="connsiteY0" fmla="*/ 38008 h 358494"/>
              <a:gd name="connsiteX1" fmla="*/ 362940 w 379582"/>
              <a:gd name="connsiteY1" fmla="*/ 317634 h 358494"/>
              <a:gd name="connsiteX2" fmla="*/ 356825 w 379582"/>
              <a:gd name="connsiteY2" fmla="*/ 329233 h 358494"/>
              <a:gd name="connsiteX3" fmla="*/ 41982 w 379582"/>
              <a:gd name="connsiteY3" fmla="*/ 329233 h 358494"/>
              <a:gd name="connsiteX4" fmla="*/ 35655 w 379582"/>
              <a:gd name="connsiteY4" fmla="*/ 317634 h 358494"/>
              <a:gd name="connsiteX5" fmla="*/ 189597 w 379582"/>
              <a:gd name="connsiteY5" fmla="*/ 38641 h 358494"/>
              <a:gd name="connsiteX6" fmla="*/ 202250 w 379582"/>
              <a:gd name="connsiteY6" fmla="*/ 38008 h 358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9582" h="358494">
                <a:moveTo>
                  <a:pt x="202250" y="38008"/>
                </a:moveTo>
                <a:cubicBezTo>
                  <a:pt x="256657" y="125945"/>
                  <a:pt x="310220" y="232228"/>
                  <a:pt x="362940" y="317634"/>
                </a:cubicBezTo>
                <a:cubicBezTo>
                  <a:pt x="366103" y="322695"/>
                  <a:pt x="362518" y="329233"/>
                  <a:pt x="356825" y="329233"/>
                </a:cubicBezTo>
                <a:lnTo>
                  <a:pt x="41982" y="329233"/>
                </a:lnTo>
                <a:cubicBezTo>
                  <a:pt x="36288" y="329233"/>
                  <a:pt x="32703" y="322906"/>
                  <a:pt x="35655" y="317634"/>
                </a:cubicBezTo>
                <a:cubicBezTo>
                  <a:pt x="86688" y="225058"/>
                  <a:pt x="135401" y="137122"/>
                  <a:pt x="189597" y="38641"/>
                </a:cubicBezTo>
                <a:cubicBezTo>
                  <a:pt x="192339" y="33580"/>
                  <a:pt x="199298" y="33158"/>
                  <a:pt x="202250" y="38008"/>
                </a:cubicBezTo>
                <a:close/>
              </a:path>
            </a:pathLst>
          </a:custGeom>
          <a:solidFill>
            <a:srgbClr val="E9C9D8"/>
          </a:solidFill>
          <a:ln w="20836" cap="flat">
            <a:noFill/>
            <a:prstDash val="solid"/>
            <a:miter/>
          </a:ln>
        </p:spPr>
        <p:txBody>
          <a:bodyPr rtlCol="0" anchor="ctr"/>
          <a:lstStyle/>
          <a:p>
            <a:endParaRPr lang="en-US"/>
          </a:p>
        </p:txBody>
      </p:sp>
      <p:sp>
        <p:nvSpPr>
          <p:cNvPr id="104" name="Graphic 89">
            <a:extLst>
              <a:ext uri="{FF2B5EF4-FFF2-40B4-BE49-F238E27FC236}">
                <a16:creationId xmlns:a16="http://schemas.microsoft.com/office/drawing/2014/main" id="{40F2B002-CD14-45EE-8B7C-5C9C975E491D}"/>
              </a:ext>
            </a:extLst>
          </p:cNvPr>
          <p:cNvSpPr/>
          <p:nvPr/>
        </p:nvSpPr>
        <p:spPr>
          <a:xfrm>
            <a:off x="11625427" y="6459166"/>
            <a:ext cx="343121" cy="324058"/>
          </a:xfrm>
          <a:custGeom>
            <a:avLst/>
            <a:gdLst>
              <a:gd name="connsiteX0" fmla="*/ 202250 w 379582"/>
              <a:gd name="connsiteY0" fmla="*/ 38008 h 358494"/>
              <a:gd name="connsiteX1" fmla="*/ 362940 w 379582"/>
              <a:gd name="connsiteY1" fmla="*/ 317634 h 358494"/>
              <a:gd name="connsiteX2" fmla="*/ 356825 w 379582"/>
              <a:gd name="connsiteY2" fmla="*/ 329233 h 358494"/>
              <a:gd name="connsiteX3" fmla="*/ 41982 w 379582"/>
              <a:gd name="connsiteY3" fmla="*/ 329233 h 358494"/>
              <a:gd name="connsiteX4" fmla="*/ 35655 w 379582"/>
              <a:gd name="connsiteY4" fmla="*/ 317634 h 358494"/>
              <a:gd name="connsiteX5" fmla="*/ 189597 w 379582"/>
              <a:gd name="connsiteY5" fmla="*/ 38641 h 358494"/>
              <a:gd name="connsiteX6" fmla="*/ 202250 w 379582"/>
              <a:gd name="connsiteY6" fmla="*/ 38008 h 358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9582" h="358494">
                <a:moveTo>
                  <a:pt x="202250" y="38008"/>
                </a:moveTo>
                <a:cubicBezTo>
                  <a:pt x="256657" y="125945"/>
                  <a:pt x="310220" y="232228"/>
                  <a:pt x="362940" y="317634"/>
                </a:cubicBezTo>
                <a:cubicBezTo>
                  <a:pt x="366103" y="322695"/>
                  <a:pt x="362518" y="329233"/>
                  <a:pt x="356825" y="329233"/>
                </a:cubicBezTo>
                <a:lnTo>
                  <a:pt x="41982" y="329233"/>
                </a:lnTo>
                <a:cubicBezTo>
                  <a:pt x="36288" y="329233"/>
                  <a:pt x="32703" y="322906"/>
                  <a:pt x="35655" y="317634"/>
                </a:cubicBezTo>
                <a:cubicBezTo>
                  <a:pt x="86688" y="225058"/>
                  <a:pt x="135401" y="137122"/>
                  <a:pt x="189597" y="38641"/>
                </a:cubicBezTo>
                <a:cubicBezTo>
                  <a:pt x="192339" y="33580"/>
                  <a:pt x="199298" y="33158"/>
                  <a:pt x="202250" y="38008"/>
                </a:cubicBezTo>
                <a:close/>
              </a:path>
            </a:pathLst>
          </a:custGeom>
          <a:solidFill>
            <a:srgbClr val="E9C9D8">
              <a:alpha val="10000"/>
            </a:srgbClr>
          </a:solidFill>
          <a:ln w="20836" cap="flat">
            <a:noFill/>
            <a:prstDash val="solid"/>
            <a:miter/>
          </a:ln>
        </p:spPr>
        <p:txBody>
          <a:bodyPr rtlCol="0" anchor="ctr"/>
          <a:lstStyle/>
          <a:p>
            <a:endParaRPr lang="en-US"/>
          </a:p>
        </p:txBody>
      </p:sp>
      <p:pic>
        <p:nvPicPr>
          <p:cNvPr id="105" name="Graphic 104">
            <a:extLst>
              <a:ext uri="{FF2B5EF4-FFF2-40B4-BE49-F238E27FC236}">
                <a16:creationId xmlns:a16="http://schemas.microsoft.com/office/drawing/2014/main" id="{5CB66A74-CA92-44D6-B502-CCA6981B82B5}"/>
              </a:ext>
            </a:extLst>
          </p:cNvPr>
          <p:cNvPicPr>
            <a:picLocks noChangeAspect="1"/>
          </p:cNvPicPr>
          <p:nvPr/>
        </p:nvPicPr>
        <p:blipFill>
          <a:blip r:embed="rId71">
            <a:extLst>
              <a:ext uri="{96DAC541-7B7A-43D3-8B79-37D633B846F1}">
                <asvg:svgBlip xmlns:asvg="http://schemas.microsoft.com/office/drawing/2016/SVG/main" r:embed="rId72"/>
              </a:ext>
            </a:extLst>
          </a:blip>
          <a:stretch>
            <a:fillRect/>
          </a:stretch>
        </p:blipFill>
        <p:spPr>
          <a:xfrm>
            <a:off x="5932900" y="6502880"/>
            <a:ext cx="304996" cy="266872"/>
          </a:xfrm>
          <a:prstGeom prst="rect">
            <a:avLst/>
          </a:prstGeom>
        </p:spPr>
      </p:pic>
      <p:pic>
        <p:nvPicPr>
          <p:cNvPr id="9" name="Picture 8">
            <a:extLst>
              <a:ext uri="{FF2B5EF4-FFF2-40B4-BE49-F238E27FC236}">
                <a16:creationId xmlns:a16="http://schemas.microsoft.com/office/drawing/2014/main" id="{D0A4B644-6E79-4D13-AF95-87C27272F3A1}"/>
              </a:ext>
            </a:extLst>
          </p:cNvPr>
          <p:cNvPicPr>
            <a:picLocks noChangeAspect="1"/>
          </p:cNvPicPr>
          <p:nvPr/>
        </p:nvPicPr>
        <p:blipFill>
          <a:blip r:embed="rId73">
            <a:extLst>
              <a:ext uri="{28A0092B-C50C-407E-A947-70E740481C1C}">
                <a14:useLocalDpi xmlns:a14="http://schemas.microsoft.com/office/drawing/2010/main" val="0"/>
              </a:ext>
            </a:extLst>
          </a:blip>
          <a:stretch>
            <a:fillRect/>
          </a:stretch>
        </p:blipFill>
        <p:spPr>
          <a:xfrm>
            <a:off x="3816142" y="4618948"/>
            <a:ext cx="4479827" cy="1688880"/>
          </a:xfrm>
          <a:prstGeom prst="rect">
            <a:avLst/>
          </a:prstGeom>
        </p:spPr>
      </p:pic>
      <p:pic>
        <p:nvPicPr>
          <p:cNvPr id="106" name="Picture 105">
            <a:extLst>
              <a:ext uri="{FF2B5EF4-FFF2-40B4-BE49-F238E27FC236}">
                <a16:creationId xmlns:a16="http://schemas.microsoft.com/office/drawing/2014/main" id="{40C141B3-D352-4087-8E7B-205C3994351B}"/>
              </a:ext>
            </a:extLst>
          </p:cNvPr>
          <p:cNvPicPr>
            <a:picLocks noChangeAspect="1"/>
          </p:cNvPicPr>
          <p:nvPr/>
        </p:nvPicPr>
        <p:blipFill>
          <a:blip r:embed="rId74" cstate="print">
            <a:extLst>
              <a:ext uri="{28A0092B-C50C-407E-A947-70E740481C1C}">
                <a14:useLocalDpi xmlns:a14="http://schemas.microsoft.com/office/drawing/2010/main" val="0"/>
              </a:ext>
            </a:extLst>
          </a:blip>
          <a:stretch>
            <a:fillRect/>
          </a:stretch>
        </p:blipFill>
        <p:spPr>
          <a:xfrm>
            <a:off x="321065" y="405338"/>
            <a:ext cx="2416388" cy="565715"/>
          </a:xfrm>
          <a:prstGeom prst="rect">
            <a:avLst/>
          </a:prstGeom>
        </p:spPr>
      </p:pic>
      <p:pic>
        <p:nvPicPr>
          <p:cNvPr id="107" name="Picture 106">
            <a:extLst>
              <a:ext uri="{FF2B5EF4-FFF2-40B4-BE49-F238E27FC236}">
                <a16:creationId xmlns:a16="http://schemas.microsoft.com/office/drawing/2014/main" id="{DEE9BBDF-A45A-46AF-A0A5-DB2EFD59DC57}"/>
              </a:ext>
            </a:extLst>
          </p:cNvPr>
          <p:cNvPicPr>
            <a:picLocks noChangeAspect="1"/>
          </p:cNvPicPr>
          <p:nvPr/>
        </p:nvPicPr>
        <p:blipFill>
          <a:blip r:embed="rId75" cstate="print">
            <a:extLst>
              <a:ext uri="{28A0092B-C50C-407E-A947-70E740481C1C}">
                <a14:useLocalDpi xmlns:a14="http://schemas.microsoft.com/office/drawing/2010/main" val="0"/>
              </a:ext>
            </a:extLst>
          </a:blip>
          <a:stretch>
            <a:fillRect/>
          </a:stretch>
        </p:blipFill>
        <p:spPr>
          <a:xfrm>
            <a:off x="9178771" y="269121"/>
            <a:ext cx="2695904" cy="838150"/>
          </a:xfrm>
          <a:prstGeom prst="rect">
            <a:avLst/>
          </a:prstGeom>
        </p:spPr>
      </p:pic>
    </p:spTree>
    <p:extLst>
      <p:ext uri="{BB962C8B-B14F-4D97-AF65-F5344CB8AC3E}">
        <p14:creationId xmlns:p14="http://schemas.microsoft.com/office/powerpoint/2010/main" val="1286711697"/>
      </p:ext>
    </p:extLst>
  </p:cSld>
  <p:clrMap bg1="lt1" tx1="dk1" bg2="lt2" tx2="dk2" accent1="accent1" accent2="accent2" accent3="accent3" accent4="accent4" accent5="accent5" accent6="accent6" hlink="hlink" folHlink="folHlink"/>
  <p:sldLayoutIdLst>
    <p:sldLayoutId id="2147483675" r:id="rId1"/>
  </p:sldLayoutIdLst>
  <p:txStyles>
    <p:titleStyle>
      <a:lvl1pPr algn="ctr" defTabSz="914400" rtl="0" eaLnBrk="1" latinLnBrk="0" hangingPunct="1">
        <a:lnSpc>
          <a:spcPct val="90000"/>
        </a:lnSpc>
        <a:spcBef>
          <a:spcPct val="0"/>
        </a:spcBef>
        <a:buNone/>
        <a:defRPr sz="4400" kern="1200">
          <a:solidFill>
            <a:srgbClr val="40C4E0"/>
          </a:solidFill>
          <a:latin typeface="+mj-lt"/>
          <a:ea typeface="+mj-ea"/>
          <a:cs typeface="+mj-cs"/>
        </a:defRPr>
      </a:lvl1pPr>
    </p:titleStyle>
    <p:bodyStyle>
      <a:lvl1pPr marL="0" indent="0" algn="ctr" defTabSz="914400" rtl="0" eaLnBrk="1" latinLnBrk="0" hangingPunct="1">
        <a:lnSpc>
          <a:spcPct val="90000"/>
        </a:lnSpc>
        <a:spcBef>
          <a:spcPts val="1000"/>
        </a:spcBef>
        <a:buClr>
          <a:srgbClr val="EE202E"/>
        </a:buClr>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F7941D"/>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EBE70E"/>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009247"/>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3B549A"/>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AF23433-B6DD-4A66-B1AF-86E277B492A7}"/>
              </a:ext>
            </a:extLst>
          </p:cNvPr>
          <p:cNvSpPr>
            <a:spLocks noGrp="1"/>
          </p:cNvSpPr>
          <p:nvPr>
            <p:ph type="title"/>
          </p:nvPr>
        </p:nvSpPr>
        <p:spPr>
          <a:xfrm>
            <a:off x="838200" y="1556262"/>
            <a:ext cx="10515600" cy="1325563"/>
          </a:xfrm>
          <a:prstGeom prst="rect">
            <a:avLst/>
          </a:prstGeom>
        </p:spPr>
        <p:txBody>
          <a:bodyPr vert="horz" lIns="91440" tIns="45720" rIns="91440" bIns="45720" rtlCol="0" anchor="ctr">
            <a:normAutofit/>
          </a:bodyPr>
          <a:lstStyle/>
          <a:p>
            <a:r>
              <a:rPr lang="en-US" dirty="0"/>
              <a:t>Presentation Name</a:t>
            </a:r>
          </a:p>
        </p:txBody>
      </p:sp>
      <p:sp>
        <p:nvSpPr>
          <p:cNvPr id="3" name="Text Placeholder 2">
            <a:extLst>
              <a:ext uri="{FF2B5EF4-FFF2-40B4-BE49-F238E27FC236}">
                <a16:creationId xmlns:a16="http://schemas.microsoft.com/office/drawing/2014/main" id="{1AE81256-119C-4ED2-8E7F-7E4F95C110C3}"/>
              </a:ext>
            </a:extLst>
          </p:cNvPr>
          <p:cNvSpPr>
            <a:spLocks noGrp="1"/>
          </p:cNvSpPr>
          <p:nvPr>
            <p:ph type="body" idx="1"/>
          </p:nvPr>
        </p:nvSpPr>
        <p:spPr>
          <a:xfrm>
            <a:off x="838200" y="3176341"/>
            <a:ext cx="10515600" cy="440555"/>
          </a:xfrm>
          <a:prstGeom prst="rect">
            <a:avLst/>
          </a:prstGeom>
        </p:spPr>
        <p:txBody>
          <a:bodyPr vert="horz" lIns="91440" tIns="45720" rIns="91440" bIns="45720" rtlCol="0">
            <a:normAutofit/>
          </a:bodyPr>
          <a:lstStyle/>
          <a:p>
            <a:pPr lvl="0"/>
            <a:r>
              <a:rPr lang="en-US"/>
              <a:t>Subtitle</a:t>
            </a:r>
            <a:endParaRPr lang="en-US" dirty="0"/>
          </a:p>
        </p:txBody>
      </p:sp>
      <p:pic>
        <p:nvPicPr>
          <p:cNvPr id="75" name="Graphic 74">
            <a:extLst>
              <a:ext uri="{FF2B5EF4-FFF2-40B4-BE49-F238E27FC236}">
                <a16:creationId xmlns:a16="http://schemas.microsoft.com/office/drawing/2014/main" id="{3D3C86D9-B0DB-402F-BFC8-51CAE92CF62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0800000">
            <a:off x="3788760" y="6468103"/>
            <a:ext cx="304996" cy="266872"/>
          </a:xfrm>
          <a:prstGeom prst="rect">
            <a:avLst/>
          </a:prstGeom>
        </p:spPr>
      </p:pic>
      <p:pic>
        <p:nvPicPr>
          <p:cNvPr id="76" name="Graphic 75">
            <a:extLst>
              <a:ext uri="{FF2B5EF4-FFF2-40B4-BE49-F238E27FC236}">
                <a16:creationId xmlns:a16="http://schemas.microsoft.com/office/drawing/2014/main" id="{2FD174CC-D175-46C7-A368-2E93883F68E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554144" y="6505403"/>
            <a:ext cx="304996" cy="266872"/>
          </a:xfrm>
          <a:prstGeom prst="rect">
            <a:avLst/>
          </a:prstGeom>
        </p:spPr>
      </p:pic>
      <p:pic>
        <p:nvPicPr>
          <p:cNvPr id="77" name="Graphic 76">
            <a:extLst>
              <a:ext uri="{FF2B5EF4-FFF2-40B4-BE49-F238E27FC236}">
                <a16:creationId xmlns:a16="http://schemas.microsoft.com/office/drawing/2014/main" id="{CC3EEF77-A6D9-4048-83C0-246DD849F10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10800000">
            <a:off x="3310732" y="6469917"/>
            <a:ext cx="304996" cy="266872"/>
          </a:xfrm>
          <a:prstGeom prst="rect">
            <a:avLst/>
          </a:prstGeom>
        </p:spPr>
      </p:pic>
      <p:pic>
        <p:nvPicPr>
          <p:cNvPr id="78" name="Graphic 77">
            <a:extLst>
              <a:ext uri="{FF2B5EF4-FFF2-40B4-BE49-F238E27FC236}">
                <a16:creationId xmlns:a16="http://schemas.microsoft.com/office/drawing/2014/main" id="{74621132-EF49-4C2C-A89C-CCED72E4C57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084915" y="6507216"/>
            <a:ext cx="304996" cy="266872"/>
          </a:xfrm>
          <a:prstGeom prst="rect">
            <a:avLst/>
          </a:prstGeom>
        </p:spPr>
      </p:pic>
      <p:pic>
        <p:nvPicPr>
          <p:cNvPr id="79" name="Graphic 78">
            <a:extLst>
              <a:ext uri="{FF2B5EF4-FFF2-40B4-BE49-F238E27FC236}">
                <a16:creationId xmlns:a16="http://schemas.microsoft.com/office/drawing/2014/main" id="{BDDF4C8C-45CF-4153-881C-678FC64AE5F3}"/>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rot="10800000">
            <a:off x="2851114" y="6469912"/>
            <a:ext cx="304996" cy="266872"/>
          </a:xfrm>
          <a:prstGeom prst="rect">
            <a:avLst/>
          </a:prstGeom>
        </p:spPr>
      </p:pic>
      <p:pic>
        <p:nvPicPr>
          <p:cNvPr id="80" name="Graphic 79">
            <a:extLst>
              <a:ext uri="{FF2B5EF4-FFF2-40B4-BE49-F238E27FC236}">
                <a16:creationId xmlns:a16="http://schemas.microsoft.com/office/drawing/2014/main" id="{428EF4ED-2A4F-4DBA-B05A-2F530621CEAB}"/>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2606888" y="6507211"/>
            <a:ext cx="304996" cy="266872"/>
          </a:xfrm>
          <a:prstGeom prst="rect">
            <a:avLst/>
          </a:prstGeom>
        </p:spPr>
      </p:pic>
      <p:pic>
        <p:nvPicPr>
          <p:cNvPr id="81" name="Graphic 80">
            <a:extLst>
              <a:ext uri="{FF2B5EF4-FFF2-40B4-BE49-F238E27FC236}">
                <a16:creationId xmlns:a16="http://schemas.microsoft.com/office/drawing/2014/main" id="{F5E8DD74-D8DB-40BA-A1C1-242FFA0E1AFA}"/>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rot="10800000">
            <a:off x="2363476" y="6471725"/>
            <a:ext cx="304996" cy="266872"/>
          </a:xfrm>
          <a:prstGeom prst="rect">
            <a:avLst/>
          </a:prstGeom>
        </p:spPr>
      </p:pic>
      <p:pic>
        <p:nvPicPr>
          <p:cNvPr id="82" name="Graphic 81">
            <a:extLst>
              <a:ext uri="{FF2B5EF4-FFF2-40B4-BE49-F238E27FC236}">
                <a16:creationId xmlns:a16="http://schemas.microsoft.com/office/drawing/2014/main" id="{9A9D3B4D-4352-4A44-ABE0-19A02CE1921E}"/>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2137659" y="6507537"/>
            <a:ext cx="304996" cy="266872"/>
          </a:xfrm>
          <a:prstGeom prst="rect">
            <a:avLst/>
          </a:prstGeom>
        </p:spPr>
      </p:pic>
      <p:pic>
        <p:nvPicPr>
          <p:cNvPr id="83" name="Graphic 82">
            <a:extLst>
              <a:ext uri="{FF2B5EF4-FFF2-40B4-BE49-F238E27FC236}">
                <a16:creationId xmlns:a16="http://schemas.microsoft.com/office/drawing/2014/main" id="{279D346B-B2AB-4002-BA12-A8B1DE91BD6B}"/>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rot="10800000">
            <a:off x="1905187" y="6471725"/>
            <a:ext cx="304996" cy="266872"/>
          </a:xfrm>
          <a:prstGeom prst="rect">
            <a:avLst/>
          </a:prstGeom>
        </p:spPr>
      </p:pic>
      <p:pic>
        <p:nvPicPr>
          <p:cNvPr id="84" name="Graphic 83">
            <a:extLst>
              <a:ext uri="{FF2B5EF4-FFF2-40B4-BE49-F238E27FC236}">
                <a16:creationId xmlns:a16="http://schemas.microsoft.com/office/drawing/2014/main" id="{0C43164A-06C0-45D3-8DB6-F093101E662B}"/>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1670572" y="6507537"/>
            <a:ext cx="304996" cy="266872"/>
          </a:xfrm>
          <a:prstGeom prst="rect">
            <a:avLst/>
          </a:prstGeom>
        </p:spPr>
      </p:pic>
      <p:pic>
        <p:nvPicPr>
          <p:cNvPr id="85" name="Graphic 84">
            <a:extLst>
              <a:ext uri="{FF2B5EF4-FFF2-40B4-BE49-F238E27FC236}">
                <a16:creationId xmlns:a16="http://schemas.microsoft.com/office/drawing/2014/main" id="{CDB03FF2-EEC4-43A6-A63A-F7AF3F4F5BFB}"/>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rot="10800000">
            <a:off x="1427159" y="6467246"/>
            <a:ext cx="304996" cy="266872"/>
          </a:xfrm>
          <a:prstGeom prst="rect">
            <a:avLst/>
          </a:prstGeom>
        </p:spPr>
      </p:pic>
      <p:pic>
        <p:nvPicPr>
          <p:cNvPr id="86" name="Graphic 85">
            <a:extLst>
              <a:ext uri="{FF2B5EF4-FFF2-40B4-BE49-F238E27FC236}">
                <a16:creationId xmlns:a16="http://schemas.microsoft.com/office/drawing/2014/main" id="{3935ECC1-3B4A-4B19-98C4-DAF502A09D86}"/>
              </a:ext>
            </a:extLst>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1201344" y="6504546"/>
            <a:ext cx="304996" cy="266872"/>
          </a:xfrm>
          <a:prstGeom prst="rect">
            <a:avLst/>
          </a:prstGeom>
        </p:spPr>
      </p:pic>
      <p:pic>
        <p:nvPicPr>
          <p:cNvPr id="87" name="Graphic 86">
            <a:extLst>
              <a:ext uri="{FF2B5EF4-FFF2-40B4-BE49-F238E27FC236}">
                <a16:creationId xmlns:a16="http://schemas.microsoft.com/office/drawing/2014/main" id="{D209F020-3C80-4618-9B00-3A284B0ECC8B}"/>
              </a:ext>
            </a:extLst>
          </p:cNvPr>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a:xfrm rot="10800000">
            <a:off x="967543" y="6467241"/>
            <a:ext cx="304996" cy="266872"/>
          </a:xfrm>
          <a:prstGeom prst="rect">
            <a:avLst/>
          </a:prstGeom>
        </p:spPr>
      </p:pic>
      <p:pic>
        <p:nvPicPr>
          <p:cNvPr id="88" name="Graphic 87">
            <a:extLst>
              <a:ext uri="{FF2B5EF4-FFF2-40B4-BE49-F238E27FC236}">
                <a16:creationId xmlns:a16="http://schemas.microsoft.com/office/drawing/2014/main" id="{AE012BC9-CEE9-4326-A4C7-258807DC2C59}"/>
              </a:ext>
            </a:extLst>
          </p:cNvPr>
          <p:cNvPicPr>
            <a:picLocks noChangeAspect="1"/>
          </p:cNvPicPr>
          <p:nvPr/>
        </p:nvPicPr>
        <p:blipFill>
          <a:blip r:embed="rId29">
            <a:extLst>
              <a:ext uri="{96DAC541-7B7A-43D3-8B79-37D633B846F1}">
                <asvg:svgBlip xmlns:asvg="http://schemas.microsoft.com/office/drawing/2016/SVG/main" r:embed="rId30"/>
              </a:ext>
            </a:extLst>
          </a:blip>
          <a:stretch>
            <a:fillRect/>
          </a:stretch>
        </p:blipFill>
        <p:spPr>
          <a:xfrm>
            <a:off x="723316" y="6504540"/>
            <a:ext cx="304996" cy="266872"/>
          </a:xfrm>
          <a:prstGeom prst="rect">
            <a:avLst/>
          </a:prstGeom>
        </p:spPr>
      </p:pic>
      <p:pic>
        <p:nvPicPr>
          <p:cNvPr id="89" name="Graphic 88">
            <a:extLst>
              <a:ext uri="{FF2B5EF4-FFF2-40B4-BE49-F238E27FC236}">
                <a16:creationId xmlns:a16="http://schemas.microsoft.com/office/drawing/2014/main" id="{78A7678E-7A7B-43D0-A998-4136B36DA869}"/>
              </a:ext>
            </a:extLst>
          </p:cNvPr>
          <p:cNvPicPr>
            <a:picLocks noChangeAspect="1"/>
          </p:cNvPicPr>
          <p:nvPr/>
        </p:nvPicPr>
        <p:blipFill>
          <a:blip r:embed="rId31">
            <a:extLst>
              <a:ext uri="{96DAC541-7B7A-43D3-8B79-37D633B846F1}">
                <asvg:svgBlip xmlns:asvg="http://schemas.microsoft.com/office/drawing/2016/SVG/main" r:embed="rId32"/>
              </a:ext>
            </a:extLst>
          </a:blip>
          <a:stretch>
            <a:fillRect/>
          </a:stretch>
        </p:blipFill>
        <p:spPr>
          <a:xfrm rot="10800000">
            <a:off x="489515" y="6467567"/>
            <a:ext cx="304996" cy="266872"/>
          </a:xfrm>
          <a:prstGeom prst="rect">
            <a:avLst/>
          </a:prstGeom>
        </p:spPr>
      </p:pic>
      <p:sp>
        <p:nvSpPr>
          <p:cNvPr id="4" name="Graphic 89">
            <a:extLst>
              <a:ext uri="{FF2B5EF4-FFF2-40B4-BE49-F238E27FC236}">
                <a16:creationId xmlns:a16="http://schemas.microsoft.com/office/drawing/2014/main" id="{1A164262-ABE8-417C-B95A-900E4E71F69D}"/>
              </a:ext>
            </a:extLst>
          </p:cNvPr>
          <p:cNvSpPr/>
          <p:nvPr/>
        </p:nvSpPr>
        <p:spPr>
          <a:xfrm>
            <a:off x="222809" y="6475047"/>
            <a:ext cx="343121" cy="324058"/>
          </a:xfrm>
          <a:custGeom>
            <a:avLst/>
            <a:gdLst>
              <a:gd name="connsiteX0" fmla="*/ 202250 w 379582"/>
              <a:gd name="connsiteY0" fmla="*/ 38008 h 358494"/>
              <a:gd name="connsiteX1" fmla="*/ 362940 w 379582"/>
              <a:gd name="connsiteY1" fmla="*/ 317634 h 358494"/>
              <a:gd name="connsiteX2" fmla="*/ 356825 w 379582"/>
              <a:gd name="connsiteY2" fmla="*/ 329233 h 358494"/>
              <a:gd name="connsiteX3" fmla="*/ 41982 w 379582"/>
              <a:gd name="connsiteY3" fmla="*/ 329233 h 358494"/>
              <a:gd name="connsiteX4" fmla="*/ 35655 w 379582"/>
              <a:gd name="connsiteY4" fmla="*/ 317634 h 358494"/>
              <a:gd name="connsiteX5" fmla="*/ 189597 w 379582"/>
              <a:gd name="connsiteY5" fmla="*/ 38641 h 358494"/>
              <a:gd name="connsiteX6" fmla="*/ 202250 w 379582"/>
              <a:gd name="connsiteY6" fmla="*/ 38008 h 358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9582" h="358494">
                <a:moveTo>
                  <a:pt x="202250" y="38008"/>
                </a:moveTo>
                <a:cubicBezTo>
                  <a:pt x="256657" y="125945"/>
                  <a:pt x="310220" y="232228"/>
                  <a:pt x="362940" y="317634"/>
                </a:cubicBezTo>
                <a:cubicBezTo>
                  <a:pt x="366103" y="322695"/>
                  <a:pt x="362518" y="329233"/>
                  <a:pt x="356825" y="329233"/>
                </a:cubicBezTo>
                <a:lnTo>
                  <a:pt x="41982" y="329233"/>
                </a:lnTo>
                <a:cubicBezTo>
                  <a:pt x="36288" y="329233"/>
                  <a:pt x="32703" y="322906"/>
                  <a:pt x="35655" y="317634"/>
                </a:cubicBezTo>
                <a:cubicBezTo>
                  <a:pt x="86688" y="225058"/>
                  <a:pt x="135401" y="137122"/>
                  <a:pt x="189597" y="38641"/>
                </a:cubicBezTo>
                <a:cubicBezTo>
                  <a:pt x="192339" y="33580"/>
                  <a:pt x="199298" y="33158"/>
                  <a:pt x="202250" y="38008"/>
                </a:cubicBezTo>
                <a:close/>
              </a:path>
            </a:pathLst>
          </a:custGeom>
          <a:solidFill>
            <a:srgbClr val="EE202E">
              <a:alpha val="10000"/>
            </a:srgbClr>
          </a:solidFill>
          <a:ln w="20836" cap="flat">
            <a:noFill/>
            <a:prstDash val="solid"/>
            <a:miter/>
          </a:ln>
        </p:spPr>
        <p:txBody>
          <a:bodyPr rtlCol="0" anchor="ctr"/>
          <a:lstStyle/>
          <a:p>
            <a:endParaRPr lang="en-US"/>
          </a:p>
        </p:txBody>
      </p:sp>
      <p:pic>
        <p:nvPicPr>
          <p:cNvPr id="56" name="Graphic 55">
            <a:extLst>
              <a:ext uri="{FF2B5EF4-FFF2-40B4-BE49-F238E27FC236}">
                <a16:creationId xmlns:a16="http://schemas.microsoft.com/office/drawing/2014/main" id="{0CA7A293-3468-42E2-8DFC-28D4B26C525A}"/>
              </a:ext>
            </a:extLst>
          </p:cNvPr>
          <p:cNvPicPr>
            <a:picLocks noChangeAspect="1"/>
          </p:cNvPicPr>
          <p:nvPr/>
        </p:nvPicPr>
        <p:blipFill>
          <a:blip r:embed="rId33">
            <a:extLst>
              <a:ext uri="{96DAC541-7B7A-43D3-8B79-37D633B846F1}">
                <asvg:svgBlip xmlns:asvg="http://schemas.microsoft.com/office/drawing/2016/SVG/main" r:embed="rId34"/>
              </a:ext>
            </a:extLst>
          </a:blip>
          <a:stretch>
            <a:fillRect/>
          </a:stretch>
        </p:blipFill>
        <p:spPr>
          <a:xfrm rot="10800000">
            <a:off x="7609278" y="6471025"/>
            <a:ext cx="304996" cy="266872"/>
          </a:xfrm>
          <a:prstGeom prst="rect">
            <a:avLst/>
          </a:prstGeom>
        </p:spPr>
      </p:pic>
      <p:pic>
        <p:nvPicPr>
          <p:cNvPr id="57" name="Graphic 56">
            <a:extLst>
              <a:ext uri="{FF2B5EF4-FFF2-40B4-BE49-F238E27FC236}">
                <a16:creationId xmlns:a16="http://schemas.microsoft.com/office/drawing/2014/main" id="{A1F3FCD9-CEFC-486B-A3E6-2CD66D7A27C4}"/>
              </a:ext>
            </a:extLst>
          </p:cNvPr>
          <p:cNvPicPr>
            <a:picLocks noChangeAspect="1"/>
          </p:cNvPicPr>
          <p:nvPr/>
        </p:nvPicPr>
        <p:blipFill>
          <a:blip r:embed="rId35">
            <a:extLst>
              <a:ext uri="{96DAC541-7B7A-43D3-8B79-37D633B846F1}">
                <asvg:svgBlip xmlns:asvg="http://schemas.microsoft.com/office/drawing/2016/SVG/main" r:embed="rId36"/>
              </a:ext>
            </a:extLst>
          </a:blip>
          <a:stretch>
            <a:fillRect/>
          </a:stretch>
        </p:blipFill>
        <p:spPr>
          <a:xfrm>
            <a:off x="7374662" y="6508325"/>
            <a:ext cx="304996" cy="266872"/>
          </a:xfrm>
          <a:prstGeom prst="rect">
            <a:avLst/>
          </a:prstGeom>
        </p:spPr>
      </p:pic>
      <p:pic>
        <p:nvPicPr>
          <p:cNvPr id="58" name="Graphic 57">
            <a:extLst>
              <a:ext uri="{FF2B5EF4-FFF2-40B4-BE49-F238E27FC236}">
                <a16:creationId xmlns:a16="http://schemas.microsoft.com/office/drawing/2014/main" id="{165C3A0C-B3BF-43A2-9332-E14A73B463C8}"/>
              </a:ext>
            </a:extLst>
          </p:cNvPr>
          <p:cNvPicPr>
            <a:picLocks noChangeAspect="1"/>
          </p:cNvPicPr>
          <p:nvPr/>
        </p:nvPicPr>
        <p:blipFill>
          <a:blip r:embed="rId37">
            <a:extLst>
              <a:ext uri="{96DAC541-7B7A-43D3-8B79-37D633B846F1}">
                <asvg:svgBlip xmlns:asvg="http://schemas.microsoft.com/office/drawing/2016/SVG/main" r:embed="rId38"/>
              </a:ext>
            </a:extLst>
          </a:blip>
          <a:stretch>
            <a:fillRect/>
          </a:stretch>
        </p:blipFill>
        <p:spPr>
          <a:xfrm rot="10800000">
            <a:off x="7131250" y="6472839"/>
            <a:ext cx="304996" cy="266872"/>
          </a:xfrm>
          <a:prstGeom prst="rect">
            <a:avLst/>
          </a:prstGeom>
        </p:spPr>
      </p:pic>
      <p:pic>
        <p:nvPicPr>
          <p:cNvPr id="59" name="Graphic 58">
            <a:extLst>
              <a:ext uri="{FF2B5EF4-FFF2-40B4-BE49-F238E27FC236}">
                <a16:creationId xmlns:a16="http://schemas.microsoft.com/office/drawing/2014/main" id="{B74474F6-1067-40D6-80EC-E6E306A44999}"/>
              </a:ext>
            </a:extLst>
          </p:cNvPr>
          <p:cNvPicPr>
            <a:picLocks noChangeAspect="1"/>
          </p:cNvPicPr>
          <p:nvPr/>
        </p:nvPicPr>
        <p:blipFill>
          <a:blip r:embed="rId39">
            <a:extLst>
              <a:ext uri="{96DAC541-7B7A-43D3-8B79-37D633B846F1}">
                <asvg:svgBlip xmlns:asvg="http://schemas.microsoft.com/office/drawing/2016/SVG/main" r:embed="rId40"/>
              </a:ext>
            </a:extLst>
          </a:blip>
          <a:stretch>
            <a:fillRect/>
          </a:stretch>
        </p:blipFill>
        <p:spPr>
          <a:xfrm>
            <a:off x="6905433" y="6510138"/>
            <a:ext cx="304996" cy="266872"/>
          </a:xfrm>
          <a:prstGeom prst="rect">
            <a:avLst/>
          </a:prstGeom>
        </p:spPr>
      </p:pic>
      <p:pic>
        <p:nvPicPr>
          <p:cNvPr id="60" name="Graphic 59">
            <a:extLst>
              <a:ext uri="{FF2B5EF4-FFF2-40B4-BE49-F238E27FC236}">
                <a16:creationId xmlns:a16="http://schemas.microsoft.com/office/drawing/2014/main" id="{F3BD441F-D815-4678-8C7A-40D52D949B8A}"/>
              </a:ext>
            </a:extLst>
          </p:cNvPr>
          <p:cNvPicPr>
            <a:picLocks noChangeAspect="1"/>
          </p:cNvPicPr>
          <p:nvPr/>
        </p:nvPicPr>
        <p:blipFill>
          <a:blip r:embed="rId41">
            <a:extLst>
              <a:ext uri="{96DAC541-7B7A-43D3-8B79-37D633B846F1}">
                <asvg:svgBlip xmlns:asvg="http://schemas.microsoft.com/office/drawing/2016/SVG/main" r:embed="rId42"/>
              </a:ext>
            </a:extLst>
          </a:blip>
          <a:stretch>
            <a:fillRect/>
          </a:stretch>
        </p:blipFill>
        <p:spPr>
          <a:xfrm rot="10800000">
            <a:off x="6671632" y="6472834"/>
            <a:ext cx="304996" cy="266872"/>
          </a:xfrm>
          <a:prstGeom prst="rect">
            <a:avLst/>
          </a:prstGeom>
        </p:spPr>
      </p:pic>
      <p:pic>
        <p:nvPicPr>
          <p:cNvPr id="61" name="Graphic 60">
            <a:extLst>
              <a:ext uri="{FF2B5EF4-FFF2-40B4-BE49-F238E27FC236}">
                <a16:creationId xmlns:a16="http://schemas.microsoft.com/office/drawing/2014/main" id="{4101970F-D234-4760-BB7A-58A7CA74AB3D}"/>
              </a:ext>
            </a:extLst>
          </p:cNvPr>
          <p:cNvPicPr>
            <a:picLocks noChangeAspect="1"/>
          </p:cNvPicPr>
          <p:nvPr/>
        </p:nvPicPr>
        <p:blipFill>
          <a:blip r:embed="rId43">
            <a:extLst>
              <a:ext uri="{96DAC541-7B7A-43D3-8B79-37D633B846F1}">
                <asvg:svgBlip xmlns:asvg="http://schemas.microsoft.com/office/drawing/2016/SVG/main" r:embed="rId44"/>
              </a:ext>
            </a:extLst>
          </a:blip>
          <a:stretch>
            <a:fillRect/>
          </a:stretch>
        </p:blipFill>
        <p:spPr>
          <a:xfrm>
            <a:off x="6427406" y="6510133"/>
            <a:ext cx="304996" cy="266872"/>
          </a:xfrm>
          <a:prstGeom prst="rect">
            <a:avLst/>
          </a:prstGeom>
        </p:spPr>
      </p:pic>
      <p:pic>
        <p:nvPicPr>
          <p:cNvPr id="62" name="Graphic 61">
            <a:extLst>
              <a:ext uri="{FF2B5EF4-FFF2-40B4-BE49-F238E27FC236}">
                <a16:creationId xmlns:a16="http://schemas.microsoft.com/office/drawing/2014/main" id="{6C2AE2C7-0FB4-41BD-854D-0E2AC088555B}"/>
              </a:ext>
            </a:extLst>
          </p:cNvPr>
          <p:cNvPicPr>
            <a:picLocks noChangeAspect="1"/>
          </p:cNvPicPr>
          <p:nvPr/>
        </p:nvPicPr>
        <p:blipFill>
          <a:blip r:embed="rId45">
            <a:extLst>
              <a:ext uri="{96DAC541-7B7A-43D3-8B79-37D633B846F1}">
                <asvg:svgBlip xmlns:asvg="http://schemas.microsoft.com/office/drawing/2016/SVG/main" r:embed="rId46"/>
              </a:ext>
            </a:extLst>
          </a:blip>
          <a:stretch>
            <a:fillRect/>
          </a:stretch>
        </p:blipFill>
        <p:spPr>
          <a:xfrm rot="10800000">
            <a:off x="6183994" y="6474647"/>
            <a:ext cx="304996" cy="266872"/>
          </a:xfrm>
          <a:prstGeom prst="rect">
            <a:avLst/>
          </a:prstGeom>
        </p:spPr>
      </p:pic>
      <p:pic>
        <p:nvPicPr>
          <p:cNvPr id="64" name="Graphic 63">
            <a:extLst>
              <a:ext uri="{FF2B5EF4-FFF2-40B4-BE49-F238E27FC236}">
                <a16:creationId xmlns:a16="http://schemas.microsoft.com/office/drawing/2014/main" id="{ECC4615E-388F-4E71-8A7D-3FDD71E22B3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0800000">
            <a:off x="5677572" y="6474647"/>
            <a:ext cx="304996" cy="266872"/>
          </a:xfrm>
          <a:prstGeom prst="rect">
            <a:avLst/>
          </a:prstGeom>
        </p:spPr>
      </p:pic>
      <p:pic>
        <p:nvPicPr>
          <p:cNvPr id="65" name="Graphic 64">
            <a:extLst>
              <a:ext uri="{FF2B5EF4-FFF2-40B4-BE49-F238E27FC236}">
                <a16:creationId xmlns:a16="http://schemas.microsoft.com/office/drawing/2014/main" id="{15448E80-944F-4BFA-B822-CBB8E2050FC9}"/>
              </a:ext>
            </a:extLst>
          </p:cNvPr>
          <p:cNvPicPr>
            <a:picLocks noChangeAspect="1"/>
          </p:cNvPicPr>
          <p:nvPr/>
        </p:nvPicPr>
        <p:blipFill>
          <a:blip r:embed="rId33">
            <a:extLst>
              <a:ext uri="{96DAC541-7B7A-43D3-8B79-37D633B846F1}">
                <asvg:svgBlip xmlns:asvg="http://schemas.microsoft.com/office/drawing/2016/SVG/main" r:embed="rId34"/>
              </a:ext>
            </a:extLst>
          </a:blip>
          <a:stretch>
            <a:fillRect/>
          </a:stretch>
        </p:blipFill>
        <p:spPr>
          <a:xfrm>
            <a:off x="5442957" y="6510459"/>
            <a:ext cx="304996" cy="266872"/>
          </a:xfrm>
          <a:prstGeom prst="rect">
            <a:avLst/>
          </a:prstGeom>
        </p:spPr>
      </p:pic>
      <p:pic>
        <p:nvPicPr>
          <p:cNvPr id="66" name="Graphic 65">
            <a:extLst>
              <a:ext uri="{FF2B5EF4-FFF2-40B4-BE49-F238E27FC236}">
                <a16:creationId xmlns:a16="http://schemas.microsoft.com/office/drawing/2014/main" id="{36A3564E-98CB-4029-B9C5-94EB2CB96FB5}"/>
              </a:ext>
            </a:extLst>
          </p:cNvPr>
          <p:cNvPicPr>
            <a:picLocks noChangeAspect="1"/>
          </p:cNvPicPr>
          <p:nvPr/>
        </p:nvPicPr>
        <p:blipFill>
          <a:blip r:embed="rId35">
            <a:extLst>
              <a:ext uri="{96DAC541-7B7A-43D3-8B79-37D633B846F1}">
                <asvg:svgBlip xmlns:asvg="http://schemas.microsoft.com/office/drawing/2016/SVG/main" r:embed="rId36"/>
              </a:ext>
            </a:extLst>
          </a:blip>
          <a:stretch>
            <a:fillRect/>
          </a:stretch>
        </p:blipFill>
        <p:spPr>
          <a:xfrm rot="10800000">
            <a:off x="5199544" y="6470168"/>
            <a:ext cx="304996" cy="266872"/>
          </a:xfrm>
          <a:prstGeom prst="rect">
            <a:avLst/>
          </a:prstGeom>
        </p:spPr>
      </p:pic>
      <p:pic>
        <p:nvPicPr>
          <p:cNvPr id="67" name="Graphic 66">
            <a:extLst>
              <a:ext uri="{FF2B5EF4-FFF2-40B4-BE49-F238E27FC236}">
                <a16:creationId xmlns:a16="http://schemas.microsoft.com/office/drawing/2014/main" id="{CF560873-1BF0-47E1-B3AD-94F2DEC676D6}"/>
              </a:ext>
            </a:extLst>
          </p:cNvPr>
          <p:cNvPicPr>
            <a:picLocks noChangeAspect="1"/>
          </p:cNvPicPr>
          <p:nvPr/>
        </p:nvPicPr>
        <p:blipFill>
          <a:blip r:embed="rId37">
            <a:extLst>
              <a:ext uri="{96DAC541-7B7A-43D3-8B79-37D633B846F1}">
                <asvg:svgBlip xmlns:asvg="http://schemas.microsoft.com/office/drawing/2016/SVG/main" r:embed="rId38"/>
              </a:ext>
            </a:extLst>
          </a:blip>
          <a:stretch>
            <a:fillRect/>
          </a:stretch>
        </p:blipFill>
        <p:spPr>
          <a:xfrm>
            <a:off x="4973729" y="6507468"/>
            <a:ext cx="304996" cy="266872"/>
          </a:xfrm>
          <a:prstGeom prst="rect">
            <a:avLst/>
          </a:prstGeom>
        </p:spPr>
      </p:pic>
      <p:pic>
        <p:nvPicPr>
          <p:cNvPr id="68" name="Graphic 67">
            <a:extLst>
              <a:ext uri="{FF2B5EF4-FFF2-40B4-BE49-F238E27FC236}">
                <a16:creationId xmlns:a16="http://schemas.microsoft.com/office/drawing/2014/main" id="{6284505B-2DF2-4909-BD3D-8E439373E6FD}"/>
              </a:ext>
            </a:extLst>
          </p:cNvPr>
          <p:cNvPicPr>
            <a:picLocks noChangeAspect="1"/>
          </p:cNvPicPr>
          <p:nvPr/>
        </p:nvPicPr>
        <p:blipFill>
          <a:blip r:embed="rId39">
            <a:extLst>
              <a:ext uri="{96DAC541-7B7A-43D3-8B79-37D633B846F1}">
                <asvg:svgBlip xmlns:asvg="http://schemas.microsoft.com/office/drawing/2016/SVG/main" r:embed="rId40"/>
              </a:ext>
            </a:extLst>
          </a:blip>
          <a:stretch>
            <a:fillRect/>
          </a:stretch>
        </p:blipFill>
        <p:spPr>
          <a:xfrm rot="10800000">
            <a:off x="4739928" y="6470163"/>
            <a:ext cx="304996" cy="266872"/>
          </a:xfrm>
          <a:prstGeom prst="rect">
            <a:avLst/>
          </a:prstGeom>
        </p:spPr>
      </p:pic>
      <p:pic>
        <p:nvPicPr>
          <p:cNvPr id="69" name="Graphic 68">
            <a:extLst>
              <a:ext uri="{FF2B5EF4-FFF2-40B4-BE49-F238E27FC236}">
                <a16:creationId xmlns:a16="http://schemas.microsoft.com/office/drawing/2014/main" id="{5BC1B5D8-5AB5-4E81-9192-73AF663391C6}"/>
              </a:ext>
            </a:extLst>
          </p:cNvPr>
          <p:cNvPicPr>
            <a:picLocks noChangeAspect="1"/>
          </p:cNvPicPr>
          <p:nvPr/>
        </p:nvPicPr>
        <p:blipFill>
          <a:blip r:embed="rId41">
            <a:extLst>
              <a:ext uri="{96DAC541-7B7A-43D3-8B79-37D633B846F1}">
                <asvg:svgBlip xmlns:asvg="http://schemas.microsoft.com/office/drawing/2016/SVG/main" r:embed="rId42"/>
              </a:ext>
            </a:extLst>
          </a:blip>
          <a:stretch>
            <a:fillRect/>
          </a:stretch>
        </p:blipFill>
        <p:spPr>
          <a:xfrm>
            <a:off x="4495701" y="6507462"/>
            <a:ext cx="304996" cy="266872"/>
          </a:xfrm>
          <a:prstGeom prst="rect">
            <a:avLst/>
          </a:prstGeom>
        </p:spPr>
      </p:pic>
      <p:pic>
        <p:nvPicPr>
          <p:cNvPr id="70" name="Graphic 69">
            <a:extLst>
              <a:ext uri="{FF2B5EF4-FFF2-40B4-BE49-F238E27FC236}">
                <a16:creationId xmlns:a16="http://schemas.microsoft.com/office/drawing/2014/main" id="{C8D6D641-EE4A-4B66-8F80-9DE12539715C}"/>
              </a:ext>
            </a:extLst>
          </p:cNvPr>
          <p:cNvPicPr>
            <a:picLocks noChangeAspect="1"/>
          </p:cNvPicPr>
          <p:nvPr/>
        </p:nvPicPr>
        <p:blipFill>
          <a:blip r:embed="rId43">
            <a:extLst>
              <a:ext uri="{96DAC541-7B7A-43D3-8B79-37D633B846F1}">
                <asvg:svgBlip xmlns:asvg="http://schemas.microsoft.com/office/drawing/2016/SVG/main" r:embed="rId44"/>
              </a:ext>
            </a:extLst>
          </a:blip>
          <a:stretch>
            <a:fillRect/>
          </a:stretch>
        </p:blipFill>
        <p:spPr>
          <a:xfrm rot="10800000">
            <a:off x="4261900" y="6470489"/>
            <a:ext cx="304996" cy="266872"/>
          </a:xfrm>
          <a:prstGeom prst="rect">
            <a:avLst/>
          </a:prstGeom>
        </p:spPr>
      </p:pic>
      <p:sp>
        <p:nvSpPr>
          <p:cNvPr id="71" name="Graphic 89">
            <a:extLst>
              <a:ext uri="{FF2B5EF4-FFF2-40B4-BE49-F238E27FC236}">
                <a16:creationId xmlns:a16="http://schemas.microsoft.com/office/drawing/2014/main" id="{96A416DA-A068-4085-BFB2-DAB3B4F1412D}"/>
              </a:ext>
            </a:extLst>
          </p:cNvPr>
          <p:cNvSpPr/>
          <p:nvPr/>
        </p:nvSpPr>
        <p:spPr>
          <a:xfrm>
            <a:off x="3995194" y="6477969"/>
            <a:ext cx="343121" cy="324058"/>
          </a:xfrm>
          <a:custGeom>
            <a:avLst/>
            <a:gdLst>
              <a:gd name="connsiteX0" fmla="*/ 202250 w 379582"/>
              <a:gd name="connsiteY0" fmla="*/ 38008 h 358494"/>
              <a:gd name="connsiteX1" fmla="*/ 362940 w 379582"/>
              <a:gd name="connsiteY1" fmla="*/ 317634 h 358494"/>
              <a:gd name="connsiteX2" fmla="*/ 356825 w 379582"/>
              <a:gd name="connsiteY2" fmla="*/ 329233 h 358494"/>
              <a:gd name="connsiteX3" fmla="*/ 41982 w 379582"/>
              <a:gd name="connsiteY3" fmla="*/ 329233 h 358494"/>
              <a:gd name="connsiteX4" fmla="*/ 35655 w 379582"/>
              <a:gd name="connsiteY4" fmla="*/ 317634 h 358494"/>
              <a:gd name="connsiteX5" fmla="*/ 189597 w 379582"/>
              <a:gd name="connsiteY5" fmla="*/ 38641 h 358494"/>
              <a:gd name="connsiteX6" fmla="*/ 202250 w 379582"/>
              <a:gd name="connsiteY6" fmla="*/ 38008 h 358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9582" h="358494">
                <a:moveTo>
                  <a:pt x="202250" y="38008"/>
                </a:moveTo>
                <a:cubicBezTo>
                  <a:pt x="256657" y="125945"/>
                  <a:pt x="310220" y="232228"/>
                  <a:pt x="362940" y="317634"/>
                </a:cubicBezTo>
                <a:cubicBezTo>
                  <a:pt x="366103" y="322695"/>
                  <a:pt x="362518" y="329233"/>
                  <a:pt x="356825" y="329233"/>
                </a:cubicBezTo>
                <a:lnTo>
                  <a:pt x="41982" y="329233"/>
                </a:lnTo>
                <a:cubicBezTo>
                  <a:pt x="36288" y="329233"/>
                  <a:pt x="32703" y="322906"/>
                  <a:pt x="35655" y="317634"/>
                </a:cubicBezTo>
                <a:cubicBezTo>
                  <a:pt x="86688" y="225058"/>
                  <a:pt x="135401" y="137122"/>
                  <a:pt x="189597" y="38641"/>
                </a:cubicBezTo>
                <a:cubicBezTo>
                  <a:pt x="192339" y="33580"/>
                  <a:pt x="199298" y="33158"/>
                  <a:pt x="202250" y="38008"/>
                </a:cubicBezTo>
                <a:close/>
              </a:path>
            </a:pathLst>
          </a:custGeom>
          <a:solidFill>
            <a:srgbClr val="EE202E"/>
          </a:solidFill>
          <a:ln w="20836" cap="flat">
            <a:noFill/>
            <a:prstDash val="solid"/>
            <a:miter/>
          </a:ln>
        </p:spPr>
        <p:txBody>
          <a:bodyPr rtlCol="0" anchor="ctr"/>
          <a:lstStyle/>
          <a:p>
            <a:endParaRPr lang="en-US"/>
          </a:p>
        </p:txBody>
      </p:sp>
      <p:pic>
        <p:nvPicPr>
          <p:cNvPr id="73" name="Graphic 72">
            <a:extLst>
              <a:ext uri="{FF2B5EF4-FFF2-40B4-BE49-F238E27FC236}">
                <a16:creationId xmlns:a16="http://schemas.microsoft.com/office/drawing/2014/main" id="{D986FECE-91A9-4723-BA4B-E7CF4E03CA05}"/>
              </a:ext>
            </a:extLst>
          </p:cNvPr>
          <p:cNvPicPr>
            <a:picLocks noChangeAspect="1"/>
          </p:cNvPicPr>
          <p:nvPr/>
        </p:nvPicPr>
        <p:blipFill>
          <a:blip r:embed="rId47">
            <a:extLst>
              <a:ext uri="{96DAC541-7B7A-43D3-8B79-37D633B846F1}">
                <asvg:svgBlip xmlns:asvg="http://schemas.microsoft.com/office/drawing/2016/SVG/main" r:embed="rId48"/>
              </a:ext>
            </a:extLst>
          </a:blip>
          <a:stretch>
            <a:fillRect/>
          </a:stretch>
        </p:blipFill>
        <p:spPr>
          <a:xfrm rot="10800000">
            <a:off x="11381663" y="6466443"/>
            <a:ext cx="304996" cy="266872"/>
          </a:xfrm>
          <a:prstGeom prst="rect">
            <a:avLst/>
          </a:prstGeom>
        </p:spPr>
      </p:pic>
      <p:pic>
        <p:nvPicPr>
          <p:cNvPr id="74" name="Graphic 73">
            <a:extLst>
              <a:ext uri="{FF2B5EF4-FFF2-40B4-BE49-F238E27FC236}">
                <a16:creationId xmlns:a16="http://schemas.microsoft.com/office/drawing/2014/main" id="{BC185031-B012-44AF-B22C-06C4DAE0AD7F}"/>
              </a:ext>
            </a:extLst>
          </p:cNvPr>
          <p:cNvPicPr>
            <a:picLocks noChangeAspect="1"/>
          </p:cNvPicPr>
          <p:nvPr/>
        </p:nvPicPr>
        <p:blipFill>
          <a:blip r:embed="rId49">
            <a:extLst>
              <a:ext uri="{96DAC541-7B7A-43D3-8B79-37D633B846F1}">
                <asvg:svgBlip xmlns:asvg="http://schemas.microsoft.com/office/drawing/2016/SVG/main" r:embed="rId50"/>
              </a:ext>
            </a:extLst>
          </a:blip>
          <a:stretch>
            <a:fillRect/>
          </a:stretch>
        </p:blipFill>
        <p:spPr>
          <a:xfrm>
            <a:off x="11147047" y="6503743"/>
            <a:ext cx="304996" cy="266872"/>
          </a:xfrm>
          <a:prstGeom prst="rect">
            <a:avLst/>
          </a:prstGeom>
        </p:spPr>
      </p:pic>
      <p:pic>
        <p:nvPicPr>
          <p:cNvPr id="90" name="Graphic 89">
            <a:extLst>
              <a:ext uri="{FF2B5EF4-FFF2-40B4-BE49-F238E27FC236}">
                <a16:creationId xmlns:a16="http://schemas.microsoft.com/office/drawing/2014/main" id="{1DC4EC95-7C1D-47F7-8C55-0E6294E321EF}"/>
              </a:ext>
            </a:extLst>
          </p:cNvPr>
          <p:cNvPicPr>
            <a:picLocks noChangeAspect="1"/>
          </p:cNvPicPr>
          <p:nvPr/>
        </p:nvPicPr>
        <p:blipFill>
          <a:blip r:embed="rId51">
            <a:extLst>
              <a:ext uri="{96DAC541-7B7A-43D3-8B79-37D633B846F1}">
                <asvg:svgBlip xmlns:asvg="http://schemas.microsoft.com/office/drawing/2016/SVG/main" r:embed="rId52"/>
              </a:ext>
            </a:extLst>
          </a:blip>
          <a:stretch>
            <a:fillRect/>
          </a:stretch>
        </p:blipFill>
        <p:spPr>
          <a:xfrm rot="10800000">
            <a:off x="10903635" y="6468257"/>
            <a:ext cx="304996" cy="266872"/>
          </a:xfrm>
          <a:prstGeom prst="rect">
            <a:avLst/>
          </a:prstGeom>
        </p:spPr>
      </p:pic>
      <p:pic>
        <p:nvPicPr>
          <p:cNvPr id="91" name="Graphic 90">
            <a:extLst>
              <a:ext uri="{FF2B5EF4-FFF2-40B4-BE49-F238E27FC236}">
                <a16:creationId xmlns:a16="http://schemas.microsoft.com/office/drawing/2014/main" id="{A989E81D-7AEA-431C-BCF2-4BAC9FF061E3}"/>
              </a:ext>
            </a:extLst>
          </p:cNvPr>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a:xfrm>
            <a:off x="10677818" y="6505556"/>
            <a:ext cx="304996" cy="266872"/>
          </a:xfrm>
          <a:prstGeom prst="rect">
            <a:avLst/>
          </a:prstGeom>
        </p:spPr>
      </p:pic>
      <p:pic>
        <p:nvPicPr>
          <p:cNvPr id="92" name="Graphic 91">
            <a:extLst>
              <a:ext uri="{FF2B5EF4-FFF2-40B4-BE49-F238E27FC236}">
                <a16:creationId xmlns:a16="http://schemas.microsoft.com/office/drawing/2014/main" id="{B4E96C0B-A38C-4D35-84FB-7F6111E1F55E}"/>
              </a:ext>
            </a:extLst>
          </p:cNvPr>
          <p:cNvPicPr>
            <a:picLocks noChangeAspect="1"/>
          </p:cNvPicPr>
          <p:nvPr/>
        </p:nvPicPr>
        <p:blipFill>
          <a:blip r:embed="rId53">
            <a:extLst>
              <a:ext uri="{96DAC541-7B7A-43D3-8B79-37D633B846F1}">
                <asvg:svgBlip xmlns:asvg="http://schemas.microsoft.com/office/drawing/2016/SVG/main" r:embed="rId54"/>
              </a:ext>
            </a:extLst>
          </a:blip>
          <a:stretch>
            <a:fillRect/>
          </a:stretch>
        </p:blipFill>
        <p:spPr>
          <a:xfrm rot="10800000">
            <a:off x="10444017" y="6468252"/>
            <a:ext cx="304996" cy="266872"/>
          </a:xfrm>
          <a:prstGeom prst="rect">
            <a:avLst/>
          </a:prstGeom>
        </p:spPr>
      </p:pic>
      <p:pic>
        <p:nvPicPr>
          <p:cNvPr id="93" name="Graphic 92">
            <a:extLst>
              <a:ext uri="{FF2B5EF4-FFF2-40B4-BE49-F238E27FC236}">
                <a16:creationId xmlns:a16="http://schemas.microsoft.com/office/drawing/2014/main" id="{12456BA5-C3DD-4C0D-AA0F-7567BC0CFA3F}"/>
              </a:ext>
            </a:extLst>
          </p:cNvPr>
          <p:cNvPicPr>
            <a:picLocks noChangeAspect="1"/>
          </p:cNvPicPr>
          <p:nvPr/>
        </p:nvPicPr>
        <p:blipFill>
          <a:blip r:embed="rId55">
            <a:extLst>
              <a:ext uri="{96DAC541-7B7A-43D3-8B79-37D633B846F1}">
                <asvg:svgBlip xmlns:asvg="http://schemas.microsoft.com/office/drawing/2016/SVG/main" r:embed="rId56"/>
              </a:ext>
            </a:extLst>
          </a:blip>
          <a:stretch>
            <a:fillRect/>
          </a:stretch>
        </p:blipFill>
        <p:spPr>
          <a:xfrm>
            <a:off x="10199791" y="6505551"/>
            <a:ext cx="304996" cy="266872"/>
          </a:xfrm>
          <a:prstGeom prst="rect">
            <a:avLst/>
          </a:prstGeom>
        </p:spPr>
      </p:pic>
      <p:pic>
        <p:nvPicPr>
          <p:cNvPr id="94" name="Graphic 93">
            <a:extLst>
              <a:ext uri="{FF2B5EF4-FFF2-40B4-BE49-F238E27FC236}">
                <a16:creationId xmlns:a16="http://schemas.microsoft.com/office/drawing/2014/main" id="{CA6B0A2D-FAA3-404A-91A2-1922A18CE4EA}"/>
              </a:ext>
            </a:extLst>
          </p:cNvPr>
          <p:cNvPicPr>
            <a:picLocks noChangeAspect="1"/>
          </p:cNvPicPr>
          <p:nvPr/>
        </p:nvPicPr>
        <p:blipFill>
          <a:blip r:embed="rId57">
            <a:extLst>
              <a:ext uri="{96DAC541-7B7A-43D3-8B79-37D633B846F1}">
                <asvg:svgBlip xmlns:asvg="http://schemas.microsoft.com/office/drawing/2016/SVG/main" r:embed="rId58"/>
              </a:ext>
            </a:extLst>
          </a:blip>
          <a:stretch>
            <a:fillRect/>
          </a:stretch>
        </p:blipFill>
        <p:spPr>
          <a:xfrm rot="10800000">
            <a:off x="9956379" y="6470065"/>
            <a:ext cx="304996" cy="266872"/>
          </a:xfrm>
          <a:prstGeom prst="rect">
            <a:avLst/>
          </a:prstGeom>
        </p:spPr>
      </p:pic>
      <p:pic>
        <p:nvPicPr>
          <p:cNvPr id="95" name="Graphic 94">
            <a:extLst>
              <a:ext uri="{FF2B5EF4-FFF2-40B4-BE49-F238E27FC236}">
                <a16:creationId xmlns:a16="http://schemas.microsoft.com/office/drawing/2014/main" id="{6F67C49C-3F21-40EA-A647-8209B7443974}"/>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9730562" y="6505877"/>
            <a:ext cx="304996" cy="266872"/>
          </a:xfrm>
          <a:prstGeom prst="rect">
            <a:avLst/>
          </a:prstGeom>
        </p:spPr>
      </p:pic>
      <p:pic>
        <p:nvPicPr>
          <p:cNvPr id="96" name="Graphic 95">
            <a:extLst>
              <a:ext uri="{FF2B5EF4-FFF2-40B4-BE49-F238E27FC236}">
                <a16:creationId xmlns:a16="http://schemas.microsoft.com/office/drawing/2014/main" id="{B2DECD06-BC3B-47E6-A200-4E5D6A3ED71D}"/>
              </a:ext>
            </a:extLst>
          </p:cNvPr>
          <p:cNvPicPr>
            <a:picLocks noChangeAspect="1"/>
          </p:cNvPicPr>
          <p:nvPr/>
        </p:nvPicPr>
        <p:blipFill>
          <a:blip r:embed="rId59">
            <a:extLst>
              <a:ext uri="{96DAC541-7B7A-43D3-8B79-37D633B846F1}">
                <asvg:svgBlip xmlns:asvg="http://schemas.microsoft.com/office/drawing/2016/SVG/main" r:embed="rId60"/>
              </a:ext>
            </a:extLst>
          </a:blip>
          <a:stretch>
            <a:fillRect/>
          </a:stretch>
        </p:blipFill>
        <p:spPr>
          <a:xfrm rot="10800000">
            <a:off x="9498090" y="6470065"/>
            <a:ext cx="304996" cy="266872"/>
          </a:xfrm>
          <a:prstGeom prst="rect">
            <a:avLst/>
          </a:prstGeom>
        </p:spPr>
      </p:pic>
      <p:pic>
        <p:nvPicPr>
          <p:cNvPr id="97" name="Graphic 96">
            <a:extLst>
              <a:ext uri="{FF2B5EF4-FFF2-40B4-BE49-F238E27FC236}">
                <a16:creationId xmlns:a16="http://schemas.microsoft.com/office/drawing/2014/main" id="{DEE17A5F-8402-4913-99C2-F1A7160D3B04}"/>
              </a:ext>
            </a:extLst>
          </p:cNvPr>
          <p:cNvPicPr>
            <a:picLocks noChangeAspect="1"/>
          </p:cNvPicPr>
          <p:nvPr/>
        </p:nvPicPr>
        <p:blipFill>
          <a:blip r:embed="rId61">
            <a:extLst>
              <a:ext uri="{96DAC541-7B7A-43D3-8B79-37D633B846F1}">
                <asvg:svgBlip xmlns:asvg="http://schemas.microsoft.com/office/drawing/2016/SVG/main" r:embed="rId62"/>
              </a:ext>
            </a:extLst>
          </a:blip>
          <a:stretch>
            <a:fillRect/>
          </a:stretch>
        </p:blipFill>
        <p:spPr>
          <a:xfrm>
            <a:off x="9263475" y="6505877"/>
            <a:ext cx="304996" cy="266872"/>
          </a:xfrm>
          <a:prstGeom prst="rect">
            <a:avLst/>
          </a:prstGeom>
        </p:spPr>
      </p:pic>
      <p:pic>
        <p:nvPicPr>
          <p:cNvPr id="98" name="Graphic 97">
            <a:extLst>
              <a:ext uri="{FF2B5EF4-FFF2-40B4-BE49-F238E27FC236}">
                <a16:creationId xmlns:a16="http://schemas.microsoft.com/office/drawing/2014/main" id="{F8EF38F6-E5C0-40D3-9232-899F224F9EC4}"/>
              </a:ext>
            </a:extLst>
          </p:cNvPr>
          <p:cNvPicPr>
            <a:picLocks noChangeAspect="1"/>
          </p:cNvPicPr>
          <p:nvPr/>
        </p:nvPicPr>
        <p:blipFill>
          <a:blip r:embed="rId63">
            <a:extLst>
              <a:ext uri="{96DAC541-7B7A-43D3-8B79-37D633B846F1}">
                <asvg:svgBlip xmlns:asvg="http://schemas.microsoft.com/office/drawing/2016/SVG/main" r:embed="rId64"/>
              </a:ext>
            </a:extLst>
          </a:blip>
          <a:stretch>
            <a:fillRect/>
          </a:stretch>
        </p:blipFill>
        <p:spPr>
          <a:xfrm rot="10800000">
            <a:off x="9020062" y="6465586"/>
            <a:ext cx="304996" cy="266872"/>
          </a:xfrm>
          <a:prstGeom prst="rect">
            <a:avLst/>
          </a:prstGeom>
        </p:spPr>
      </p:pic>
      <p:pic>
        <p:nvPicPr>
          <p:cNvPr id="99" name="Graphic 98">
            <a:extLst>
              <a:ext uri="{FF2B5EF4-FFF2-40B4-BE49-F238E27FC236}">
                <a16:creationId xmlns:a16="http://schemas.microsoft.com/office/drawing/2014/main" id="{D43D84CF-9DD6-4442-9112-196B2C5F58F1}"/>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8794247" y="6502886"/>
            <a:ext cx="304996" cy="266872"/>
          </a:xfrm>
          <a:prstGeom prst="rect">
            <a:avLst/>
          </a:prstGeom>
        </p:spPr>
      </p:pic>
      <p:pic>
        <p:nvPicPr>
          <p:cNvPr id="100" name="Graphic 99">
            <a:extLst>
              <a:ext uri="{FF2B5EF4-FFF2-40B4-BE49-F238E27FC236}">
                <a16:creationId xmlns:a16="http://schemas.microsoft.com/office/drawing/2014/main" id="{459430BF-6187-4D86-BAFE-B47BD44899B7}"/>
              </a:ext>
            </a:extLst>
          </p:cNvPr>
          <p:cNvPicPr>
            <a:picLocks noChangeAspect="1"/>
          </p:cNvPicPr>
          <p:nvPr/>
        </p:nvPicPr>
        <p:blipFill>
          <a:blip r:embed="rId65">
            <a:extLst>
              <a:ext uri="{96DAC541-7B7A-43D3-8B79-37D633B846F1}">
                <asvg:svgBlip xmlns:asvg="http://schemas.microsoft.com/office/drawing/2016/SVG/main" r:embed="rId66"/>
              </a:ext>
            </a:extLst>
          </a:blip>
          <a:stretch>
            <a:fillRect/>
          </a:stretch>
        </p:blipFill>
        <p:spPr>
          <a:xfrm rot="10800000">
            <a:off x="8560446" y="6465581"/>
            <a:ext cx="304996" cy="266872"/>
          </a:xfrm>
          <a:prstGeom prst="rect">
            <a:avLst/>
          </a:prstGeom>
        </p:spPr>
      </p:pic>
      <p:pic>
        <p:nvPicPr>
          <p:cNvPr id="101" name="Graphic 100">
            <a:extLst>
              <a:ext uri="{FF2B5EF4-FFF2-40B4-BE49-F238E27FC236}">
                <a16:creationId xmlns:a16="http://schemas.microsoft.com/office/drawing/2014/main" id="{BFB77C34-4151-46AB-B489-A83EDF20608B}"/>
              </a:ext>
            </a:extLst>
          </p:cNvPr>
          <p:cNvPicPr>
            <a:picLocks noChangeAspect="1"/>
          </p:cNvPicPr>
          <p:nvPr/>
        </p:nvPicPr>
        <p:blipFill>
          <a:blip r:embed="rId67">
            <a:extLst>
              <a:ext uri="{96DAC541-7B7A-43D3-8B79-37D633B846F1}">
                <asvg:svgBlip xmlns:asvg="http://schemas.microsoft.com/office/drawing/2016/SVG/main" r:embed="rId68"/>
              </a:ext>
            </a:extLst>
          </a:blip>
          <a:stretch>
            <a:fillRect/>
          </a:stretch>
        </p:blipFill>
        <p:spPr>
          <a:xfrm>
            <a:off x="8316219" y="6502880"/>
            <a:ext cx="304996" cy="266872"/>
          </a:xfrm>
          <a:prstGeom prst="rect">
            <a:avLst/>
          </a:prstGeom>
        </p:spPr>
      </p:pic>
      <p:pic>
        <p:nvPicPr>
          <p:cNvPr id="102" name="Graphic 101">
            <a:extLst>
              <a:ext uri="{FF2B5EF4-FFF2-40B4-BE49-F238E27FC236}">
                <a16:creationId xmlns:a16="http://schemas.microsoft.com/office/drawing/2014/main" id="{9BFBEA97-1122-4F45-90BE-83F31924786B}"/>
              </a:ext>
            </a:extLst>
          </p:cNvPr>
          <p:cNvPicPr>
            <a:picLocks noChangeAspect="1"/>
          </p:cNvPicPr>
          <p:nvPr/>
        </p:nvPicPr>
        <p:blipFill>
          <a:blip r:embed="rId69">
            <a:extLst>
              <a:ext uri="{96DAC541-7B7A-43D3-8B79-37D633B846F1}">
                <asvg:svgBlip xmlns:asvg="http://schemas.microsoft.com/office/drawing/2016/SVG/main" r:embed="rId70"/>
              </a:ext>
            </a:extLst>
          </a:blip>
          <a:stretch>
            <a:fillRect/>
          </a:stretch>
        </p:blipFill>
        <p:spPr>
          <a:xfrm rot="10800000">
            <a:off x="8082418" y="6465907"/>
            <a:ext cx="304996" cy="266872"/>
          </a:xfrm>
          <a:prstGeom prst="rect">
            <a:avLst/>
          </a:prstGeom>
        </p:spPr>
      </p:pic>
      <p:sp>
        <p:nvSpPr>
          <p:cNvPr id="103" name="Graphic 89">
            <a:extLst>
              <a:ext uri="{FF2B5EF4-FFF2-40B4-BE49-F238E27FC236}">
                <a16:creationId xmlns:a16="http://schemas.microsoft.com/office/drawing/2014/main" id="{FFD0D84F-90C3-4575-A530-7EACEE17D226}"/>
              </a:ext>
            </a:extLst>
          </p:cNvPr>
          <p:cNvSpPr/>
          <p:nvPr/>
        </p:nvSpPr>
        <p:spPr>
          <a:xfrm>
            <a:off x="7815712" y="6473387"/>
            <a:ext cx="343121" cy="324058"/>
          </a:xfrm>
          <a:custGeom>
            <a:avLst/>
            <a:gdLst>
              <a:gd name="connsiteX0" fmla="*/ 202250 w 379582"/>
              <a:gd name="connsiteY0" fmla="*/ 38008 h 358494"/>
              <a:gd name="connsiteX1" fmla="*/ 362940 w 379582"/>
              <a:gd name="connsiteY1" fmla="*/ 317634 h 358494"/>
              <a:gd name="connsiteX2" fmla="*/ 356825 w 379582"/>
              <a:gd name="connsiteY2" fmla="*/ 329233 h 358494"/>
              <a:gd name="connsiteX3" fmla="*/ 41982 w 379582"/>
              <a:gd name="connsiteY3" fmla="*/ 329233 h 358494"/>
              <a:gd name="connsiteX4" fmla="*/ 35655 w 379582"/>
              <a:gd name="connsiteY4" fmla="*/ 317634 h 358494"/>
              <a:gd name="connsiteX5" fmla="*/ 189597 w 379582"/>
              <a:gd name="connsiteY5" fmla="*/ 38641 h 358494"/>
              <a:gd name="connsiteX6" fmla="*/ 202250 w 379582"/>
              <a:gd name="connsiteY6" fmla="*/ 38008 h 358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9582" h="358494">
                <a:moveTo>
                  <a:pt x="202250" y="38008"/>
                </a:moveTo>
                <a:cubicBezTo>
                  <a:pt x="256657" y="125945"/>
                  <a:pt x="310220" y="232228"/>
                  <a:pt x="362940" y="317634"/>
                </a:cubicBezTo>
                <a:cubicBezTo>
                  <a:pt x="366103" y="322695"/>
                  <a:pt x="362518" y="329233"/>
                  <a:pt x="356825" y="329233"/>
                </a:cubicBezTo>
                <a:lnTo>
                  <a:pt x="41982" y="329233"/>
                </a:lnTo>
                <a:cubicBezTo>
                  <a:pt x="36288" y="329233"/>
                  <a:pt x="32703" y="322906"/>
                  <a:pt x="35655" y="317634"/>
                </a:cubicBezTo>
                <a:cubicBezTo>
                  <a:pt x="86688" y="225058"/>
                  <a:pt x="135401" y="137122"/>
                  <a:pt x="189597" y="38641"/>
                </a:cubicBezTo>
                <a:cubicBezTo>
                  <a:pt x="192339" y="33580"/>
                  <a:pt x="199298" y="33158"/>
                  <a:pt x="202250" y="38008"/>
                </a:cubicBezTo>
                <a:close/>
              </a:path>
            </a:pathLst>
          </a:custGeom>
          <a:solidFill>
            <a:srgbClr val="E9C9D8"/>
          </a:solidFill>
          <a:ln w="20836" cap="flat">
            <a:noFill/>
            <a:prstDash val="solid"/>
            <a:miter/>
          </a:ln>
        </p:spPr>
        <p:txBody>
          <a:bodyPr rtlCol="0" anchor="ctr"/>
          <a:lstStyle/>
          <a:p>
            <a:endParaRPr lang="en-US"/>
          </a:p>
        </p:txBody>
      </p:sp>
      <p:sp>
        <p:nvSpPr>
          <p:cNvPr id="104" name="Graphic 89">
            <a:extLst>
              <a:ext uri="{FF2B5EF4-FFF2-40B4-BE49-F238E27FC236}">
                <a16:creationId xmlns:a16="http://schemas.microsoft.com/office/drawing/2014/main" id="{40F2B002-CD14-45EE-8B7C-5C9C975E491D}"/>
              </a:ext>
            </a:extLst>
          </p:cNvPr>
          <p:cNvSpPr/>
          <p:nvPr/>
        </p:nvSpPr>
        <p:spPr>
          <a:xfrm>
            <a:off x="11625427" y="6459166"/>
            <a:ext cx="343121" cy="324058"/>
          </a:xfrm>
          <a:custGeom>
            <a:avLst/>
            <a:gdLst>
              <a:gd name="connsiteX0" fmla="*/ 202250 w 379582"/>
              <a:gd name="connsiteY0" fmla="*/ 38008 h 358494"/>
              <a:gd name="connsiteX1" fmla="*/ 362940 w 379582"/>
              <a:gd name="connsiteY1" fmla="*/ 317634 h 358494"/>
              <a:gd name="connsiteX2" fmla="*/ 356825 w 379582"/>
              <a:gd name="connsiteY2" fmla="*/ 329233 h 358494"/>
              <a:gd name="connsiteX3" fmla="*/ 41982 w 379582"/>
              <a:gd name="connsiteY3" fmla="*/ 329233 h 358494"/>
              <a:gd name="connsiteX4" fmla="*/ 35655 w 379582"/>
              <a:gd name="connsiteY4" fmla="*/ 317634 h 358494"/>
              <a:gd name="connsiteX5" fmla="*/ 189597 w 379582"/>
              <a:gd name="connsiteY5" fmla="*/ 38641 h 358494"/>
              <a:gd name="connsiteX6" fmla="*/ 202250 w 379582"/>
              <a:gd name="connsiteY6" fmla="*/ 38008 h 358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9582" h="358494">
                <a:moveTo>
                  <a:pt x="202250" y="38008"/>
                </a:moveTo>
                <a:cubicBezTo>
                  <a:pt x="256657" y="125945"/>
                  <a:pt x="310220" y="232228"/>
                  <a:pt x="362940" y="317634"/>
                </a:cubicBezTo>
                <a:cubicBezTo>
                  <a:pt x="366103" y="322695"/>
                  <a:pt x="362518" y="329233"/>
                  <a:pt x="356825" y="329233"/>
                </a:cubicBezTo>
                <a:lnTo>
                  <a:pt x="41982" y="329233"/>
                </a:lnTo>
                <a:cubicBezTo>
                  <a:pt x="36288" y="329233"/>
                  <a:pt x="32703" y="322906"/>
                  <a:pt x="35655" y="317634"/>
                </a:cubicBezTo>
                <a:cubicBezTo>
                  <a:pt x="86688" y="225058"/>
                  <a:pt x="135401" y="137122"/>
                  <a:pt x="189597" y="38641"/>
                </a:cubicBezTo>
                <a:cubicBezTo>
                  <a:pt x="192339" y="33580"/>
                  <a:pt x="199298" y="33158"/>
                  <a:pt x="202250" y="38008"/>
                </a:cubicBezTo>
                <a:close/>
              </a:path>
            </a:pathLst>
          </a:custGeom>
          <a:solidFill>
            <a:srgbClr val="E9C9D8">
              <a:alpha val="10000"/>
            </a:srgbClr>
          </a:solidFill>
          <a:ln w="20836" cap="flat">
            <a:noFill/>
            <a:prstDash val="solid"/>
            <a:miter/>
          </a:ln>
        </p:spPr>
        <p:txBody>
          <a:bodyPr rtlCol="0" anchor="ctr"/>
          <a:lstStyle/>
          <a:p>
            <a:endParaRPr lang="en-US"/>
          </a:p>
        </p:txBody>
      </p:sp>
      <p:pic>
        <p:nvPicPr>
          <p:cNvPr id="105" name="Graphic 104">
            <a:extLst>
              <a:ext uri="{FF2B5EF4-FFF2-40B4-BE49-F238E27FC236}">
                <a16:creationId xmlns:a16="http://schemas.microsoft.com/office/drawing/2014/main" id="{5CB66A74-CA92-44D6-B502-CCA6981B82B5}"/>
              </a:ext>
            </a:extLst>
          </p:cNvPr>
          <p:cNvPicPr>
            <a:picLocks noChangeAspect="1"/>
          </p:cNvPicPr>
          <p:nvPr/>
        </p:nvPicPr>
        <p:blipFill>
          <a:blip r:embed="rId71">
            <a:extLst>
              <a:ext uri="{96DAC541-7B7A-43D3-8B79-37D633B846F1}">
                <asvg:svgBlip xmlns:asvg="http://schemas.microsoft.com/office/drawing/2016/SVG/main" r:embed="rId72"/>
              </a:ext>
            </a:extLst>
          </a:blip>
          <a:stretch>
            <a:fillRect/>
          </a:stretch>
        </p:blipFill>
        <p:spPr>
          <a:xfrm>
            <a:off x="5932900" y="6502880"/>
            <a:ext cx="304996" cy="266872"/>
          </a:xfrm>
          <a:prstGeom prst="rect">
            <a:avLst/>
          </a:prstGeom>
        </p:spPr>
      </p:pic>
      <p:pic>
        <p:nvPicPr>
          <p:cNvPr id="107" name="Picture 106">
            <a:extLst>
              <a:ext uri="{FF2B5EF4-FFF2-40B4-BE49-F238E27FC236}">
                <a16:creationId xmlns:a16="http://schemas.microsoft.com/office/drawing/2014/main" id="{DEE9BBDF-A45A-46AF-A0A5-DB2EFD59DC57}"/>
              </a:ext>
            </a:extLst>
          </p:cNvPr>
          <p:cNvPicPr>
            <a:picLocks noChangeAspect="1"/>
          </p:cNvPicPr>
          <p:nvPr/>
        </p:nvPicPr>
        <p:blipFill>
          <a:blip r:embed="rId73" cstate="print">
            <a:extLst>
              <a:ext uri="{28A0092B-C50C-407E-A947-70E740481C1C}">
                <a14:useLocalDpi xmlns:a14="http://schemas.microsoft.com/office/drawing/2010/main" val="0"/>
              </a:ext>
            </a:extLst>
          </a:blip>
          <a:stretch>
            <a:fillRect/>
          </a:stretch>
        </p:blipFill>
        <p:spPr>
          <a:xfrm>
            <a:off x="9178771" y="269121"/>
            <a:ext cx="2695904" cy="838150"/>
          </a:xfrm>
          <a:prstGeom prst="rect">
            <a:avLst/>
          </a:prstGeom>
        </p:spPr>
      </p:pic>
      <p:pic>
        <p:nvPicPr>
          <p:cNvPr id="63" name="Picture 62">
            <a:extLst>
              <a:ext uri="{FF2B5EF4-FFF2-40B4-BE49-F238E27FC236}">
                <a16:creationId xmlns:a16="http://schemas.microsoft.com/office/drawing/2014/main" id="{12A6EE9C-1E42-4FAF-A086-6067002F10D8}"/>
              </a:ext>
            </a:extLst>
          </p:cNvPr>
          <p:cNvPicPr>
            <a:picLocks noChangeAspect="1"/>
          </p:cNvPicPr>
          <p:nvPr/>
        </p:nvPicPr>
        <p:blipFill>
          <a:blip r:embed="rId74">
            <a:extLst>
              <a:ext uri="{28A0092B-C50C-407E-A947-70E740481C1C}">
                <a14:useLocalDpi xmlns:a14="http://schemas.microsoft.com/office/drawing/2010/main" val="0"/>
              </a:ext>
            </a:extLst>
          </a:blip>
          <a:stretch>
            <a:fillRect/>
          </a:stretch>
        </p:blipFill>
        <p:spPr>
          <a:xfrm>
            <a:off x="3819991" y="4617903"/>
            <a:ext cx="4479827" cy="1688880"/>
          </a:xfrm>
          <a:prstGeom prst="rect">
            <a:avLst/>
          </a:prstGeom>
        </p:spPr>
      </p:pic>
      <p:pic>
        <p:nvPicPr>
          <p:cNvPr id="10" name="Picture 9">
            <a:extLst>
              <a:ext uri="{FF2B5EF4-FFF2-40B4-BE49-F238E27FC236}">
                <a16:creationId xmlns:a16="http://schemas.microsoft.com/office/drawing/2014/main" id="{23C6C5E9-B28A-487F-ACCB-E02B971019D4}"/>
              </a:ext>
            </a:extLst>
          </p:cNvPr>
          <p:cNvPicPr>
            <a:picLocks noChangeAspect="1"/>
          </p:cNvPicPr>
          <p:nvPr/>
        </p:nvPicPr>
        <p:blipFill>
          <a:blip r:embed="rId75">
            <a:extLst>
              <a:ext uri="{28A0092B-C50C-407E-A947-70E740481C1C}">
                <a14:useLocalDpi xmlns:a14="http://schemas.microsoft.com/office/drawing/2010/main" val="0"/>
              </a:ext>
            </a:extLst>
          </a:blip>
          <a:stretch>
            <a:fillRect/>
          </a:stretch>
        </p:blipFill>
        <p:spPr>
          <a:xfrm>
            <a:off x="271961" y="355628"/>
            <a:ext cx="2543058" cy="656956"/>
          </a:xfrm>
          <a:prstGeom prst="rect">
            <a:avLst/>
          </a:prstGeom>
        </p:spPr>
      </p:pic>
    </p:spTree>
    <p:extLst>
      <p:ext uri="{BB962C8B-B14F-4D97-AF65-F5344CB8AC3E}">
        <p14:creationId xmlns:p14="http://schemas.microsoft.com/office/powerpoint/2010/main" val="3701398361"/>
      </p:ext>
    </p:extLst>
  </p:cSld>
  <p:clrMap bg1="dk1" tx1="lt1" bg2="dk2" tx2="lt2" accent1="accent1" accent2="accent2" accent3="accent3" accent4="accent4" accent5="accent5" accent6="accent6" hlink="hlink" folHlink="folHlink"/>
  <p:sldLayoutIdLst>
    <p:sldLayoutId id="2147483676" r:id="rId1"/>
  </p:sldLayoutIdLst>
  <p:txStyles>
    <p:titleStyle>
      <a:lvl1pPr algn="ctr" defTabSz="914400" rtl="0" eaLnBrk="1" latinLnBrk="0" hangingPunct="1">
        <a:lnSpc>
          <a:spcPct val="90000"/>
        </a:lnSpc>
        <a:spcBef>
          <a:spcPct val="0"/>
        </a:spcBef>
        <a:buNone/>
        <a:defRPr sz="4400" kern="1200">
          <a:solidFill>
            <a:srgbClr val="40C4E0"/>
          </a:solidFill>
          <a:latin typeface="+mj-lt"/>
          <a:ea typeface="+mj-ea"/>
          <a:cs typeface="+mj-cs"/>
        </a:defRPr>
      </a:lvl1pPr>
    </p:titleStyle>
    <p:bodyStyle>
      <a:lvl1pPr marL="0" indent="0" algn="ctr" defTabSz="914400" rtl="0" eaLnBrk="1" latinLnBrk="0" hangingPunct="1">
        <a:lnSpc>
          <a:spcPct val="90000"/>
        </a:lnSpc>
        <a:spcBef>
          <a:spcPts val="1000"/>
        </a:spcBef>
        <a:buClr>
          <a:srgbClr val="EE202E"/>
        </a:buClr>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F7941D"/>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EBE70E"/>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009247"/>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3B549A"/>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2" Type="http://schemas.openxmlformats.org/officeDocument/2006/relationships/image" Target="../media/image98.emf"/><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17.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2.xml.rels><?xml version="1.0" encoding="UTF-8" standalone="yes"?>
<Relationships xmlns="http://schemas.openxmlformats.org/package/2006/relationships"><Relationship Id="rId2" Type="http://schemas.openxmlformats.org/officeDocument/2006/relationships/image" Target="../media/image99.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100.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102.png"/></Relationships>
</file>

<file path=ppt/slides/_rels/slide3.xml.rels><?xml version="1.0" encoding="UTF-8" standalone="yes"?>
<Relationships xmlns="http://schemas.openxmlformats.org/package/2006/relationships"><Relationship Id="rId2" Type="http://schemas.openxmlformats.org/officeDocument/2006/relationships/image" Target="../media/image88.jpeg"/><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2" Type="http://schemas.openxmlformats.org/officeDocument/2006/relationships/image" Target="../media/image89.jpg"/><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notesSlide" Target="../notesSlides/notesSlide1.xml"/><Relationship Id="rId1" Type="http://schemas.openxmlformats.org/officeDocument/2006/relationships/slideLayout" Target="../slideLayouts/slideLayout22.xml"/><Relationship Id="rId4" Type="http://schemas.openxmlformats.org/officeDocument/2006/relationships/image" Target="../media/image91.png"/></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image" Target="../media/image92.png"/><Relationship Id="rId18" Type="http://schemas.microsoft.com/office/2007/relationships/diagramDrawing" Target="../diagrams/drawing3.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17" Type="http://schemas.openxmlformats.org/officeDocument/2006/relationships/diagramColors" Target="../diagrams/colors3.xml"/><Relationship Id="rId2" Type="http://schemas.openxmlformats.org/officeDocument/2006/relationships/notesSlide" Target="../notesSlides/notesSlide2.xml"/><Relationship Id="rId16" Type="http://schemas.openxmlformats.org/officeDocument/2006/relationships/diagramQuickStyle" Target="../diagrams/quickStyle3.xml"/><Relationship Id="rId1" Type="http://schemas.openxmlformats.org/officeDocument/2006/relationships/slideLayout" Target="../slideLayouts/slideLayout11.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diagramLayout" Target="../diagrams/layout3.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Data" Target="../diagrams/data3.xml"/></Relationships>
</file>

<file path=ppt/slides/_rels/slide7.xml.rels><?xml version="1.0" encoding="UTF-8" standalone="yes"?>
<Relationships xmlns="http://schemas.openxmlformats.org/package/2006/relationships"><Relationship Id="rId8" Type="http://schemas.openxmlformats.org/officeDocument/2006/relationships/diagramData" Target="../diagrams/data5.xml"/><Relationship Id="rId13" Type="http://schemas.openxmlformats.org/officeDocument/2006/relationships/image" Target="../media/image92.png"/><Relationship Id="rId18" Type="http://schemas.microsoft.com/office/2007/relationships/diagramDrawing" Target="../diagrams/drawing6.xml"/><Relationship Id="rId3" Type="http://schemas.openxmlformats.org/officeDocument/2006/relationships/diagramData" Target="../diagrams/data4.xml"/><Relationship Id="rId7" Type="http://schemas.microsoft.com/office/2007/relationships/diagramDrawing" Target="../diagrams/drawing4.xml"/><Relationship Id="rId12" Type="http://schemas.microsoft.com/office/2007/relationships/diagramDrawing" Target="../diagrams/drawing5.xml"/><Relationship Id="rId17" Type="http://schemas.openxmlformats.org/officeDocument/2006/relationships/diagramColors" Target="../diagrams/colors6.xml"/><Relationship Id="rId2" Type="http://schemas.openxmlformats.org/officeDocument/2006/relationships/notesSlide" Target="../notesSlides/notesSlide3.xml"/><Relationship Id="rId16" Type="http://schemas.openxmlformats.org/officeDocument/2006/relationships/diagramQuickStyle" Target="../diagrams/quickStyle6.xml"/><Relationship Id="rId1" Type="http://schemas.openxmlformats.org/officeDocument/2006/relationships/slideLayout" Target="../slideLayouts/slideLayout11.xml"/><Relationship Id="rId6" Type="http://schemas.openxmlformats.org/officeDocument/2006/relationships/diagramColors" Target="../diagrams/colors4.xml"/><Relationship Id="rId11" Type="http://schemas.openxmlformats.org/officeDocument/2006/relationships/diagramColors" Target="../diagrams/colors5.xml"/><Relationship Id="rId5" Type="http://schemas.openxmlformats.org/officeDocument/2006/relationships/diagramQuickStyle" Target="../diagrams/quickStyle4.xml"/><Relationship Id="rId15" Type="http://schemas.openxmlformats.org/officeDocument/2006/relationships/diagramLayout" Target="../diagrams/layout6.xml"/><Relationship Id="rId10" Type="http://schemas.openxmlformats.org/officeDocument/2006/relationships/diagramQuickStyle" Target="../diagrams/quickStyle5.xml"/><Relationship Id="rId4" Type="http://schemas.openxmlformats.org/officeDocument/2006/relationships/diagramLayout" Target="../diagrams/layout4.xml"/><Relationship Id="rId9" Type="http://schemas.openxmlformats.org/officeDocument/2006/relationships/diagramLayout" Target="../diagrams/layout5.xml"/><Relationship Id="rId14" Type="http://schemas.openxmlformats.org/officeDocument/2006/relationships/diagramData" Target="../diagrams/data6.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5155C9C-3C0B-4F0D-8513-9D1CCB1A1904}"/>
              </a:ext>
            </a:extLst>
          </p:cNvPr>
          <p:cNvSpPr>
            <a:spLocks noGrp="1"/>
          </p:cNvSpPr>
          <p:nvPr>
            <p:ph type="title"/>
          </p:nvPr>
        </p:nvSpPr>
        <p:spPr/>
        <p:txBody>
          <a:bodyPr>
            <a:normAutofit fontScale="90000"/>
          </a:bodyPr>
          <a:lstStyle/>
          <a:p>
            <a:pPr marL="0" indent="0"/>
            <a:r>
              <a:rPr lang="en-US" dirty="0"/>
              <a:t>PrEP Considerations for HPX3002/HVTN 706</a:t>
            </a:r>
            <a:br>
              <a:rPr lang="en-US" sz="6000" dirty="0"/>
            </a:br>
            <a:endParaRPr lang="en-US" dirty="0"/>
          </a:p>
        </p:txBody>
      </p:sp>
      <p:sp>
        <p:nvSpPr>
          <p:cNvPr id="5" name="Text Placeholder 4">
            <a:extLst>
              <a:ext uri="{FF2B5EF4-FFF2-40B4-BE49-F238E27FC236}">
                <a16:creationId xmlns:a16="http://schemas.microsoft.com/office/drawing/2014/main" id="{7466FF73-457F-4372-A75B-35A7BE389DFE}"/>
              </a:ext>
            </a:extLst>
          </p:cNvPr>
          <p:cNvSpPr>
            <a:spLocks noGrp="1"/>
          </p:cNvSpPr>
          <p:nvPr>
            <p:ph type="body" sz="quarter" idx="10"/>
          </p:nvPr>
        </p:nvSpPr>
        <p:spPr/>
        <p:txBody>
          <a:bodyPr/>
          <a:lstStyle/>
          <a:p>
            <a:r>
              <a:rPr lang="en-US" dirty="0"/>
              <a:t>Susan Buchbinder</a:t>
            </a:r>
          </a:p>
        </p:txBody>
      </p:sp>
      <p:sp>
        <p:nvSpPr>
          <p:cNvPr id="6" name="Text Placeholder 5">
            <a:extLst>
              <a:ext uri="{FF2B5EF4-FFF2-40B4-BE49-F238E27FC236}">
                <a16:creationId xmlns:a16="http://schemas.microsoft.com/office/drawing/2014/main" id="{72DD02A0-264A-4E13-BC9F-94675715BF37}"/>
              </a:ext>
            </a:extLst>
          </p:cNvPr>
          <p:cNvSpPr>
            <a:spLocks noGrp="1"/>
          </p:cNvSpPr>
          <p:nvPr>
            <p:ph type="body" sz="quarter" idx="11"/>
          </p:nvPr>
        </p:nvSpPr>
        <p:spPr/>
        <p:txBody>
          <a:bodyPr/>
          <a:lstStyle/>
          <a:p>
            <a:r>
              <a:rPr lang="en-US" dirty="0"/>
              <a:t> HVTN Study Chair/San Francisco Site PI</a:t>
            </a:r>
          </a:p>
          <a:p>
            <a:endParaRPr lang="en-US" dirty="0"/>
          </a:p>
        </p:txBody>
      </p:sp>
    </p:spTree>
    <p:extLst>
      <p:ext uri="{BB962C8B-B14F-4D97-AF65-F5344CB8AC3E}">
        <p14:creationId xmlns:p14="http://schemas.microsoft.com/office/powerpoint/2010/main" val="33839100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966852-0DE2-4A96-99EC-DE2FA972AE0B}"/>
              </a:ext>
            </a:extLst>
          </p:cNvPr>
          <p:cNvSpPr txBox="1">
            <a:spLocks/>
          </p:cNvSpPr>
          <p:nvPr/>
        </p:nvSpPr>
        <p:spPr>
          <a:xfrm>
            <a:off x="355600" y="99218"/>
            <a:ext cx="11417300" cy="1384552"/>
          </a:xfrm>
          <a:prstGeom prst="rect">
            <a:avLst/>
          </a:prstGeom>
        </p:spPr>
        <p:txBody>
          <a:bodyPr>
            <a:normAutofit/>
          </a:bodyPr>
          <a:lstStyle>
            <a:lvl1pPr algn="l" defTabSz="914400" rtl="0" eaLnBrk="1" latinLnBrk="0" hangingPunct="1">
              <a:lnSpc>
                <a:spcPct val="90000"/>
              </a:lnSpc>
              <a:spcBef>
                <a:spcPct val="0"/>
              </a:spcBef>
              <a:buNone/>
              <a:defRPr sz="4400" kern="1200">
                <a:solidFill>
                  <a:srgbClr val="40C4E0"/>
                </a:solidFill>
                <a:latin typeface="+mj-lt"/>
                <a:ea typeface="+mj-ea"/>
                <a:cs typeface="+mj-cs"/>
              </a:defRPr>
            </a:lvl1pPr>
          </a:lstStyle>
          <a:p>
            <a:r>
              <a:rPr lang="en-US" sz="3200"/>
              <a:t>The more people on highly effective prevention, the bigger the trial needs to be</a:t>
            </a:r>
            <a:endParaRPr lang="en-US" sz="3200" dirty="0"/>
          </a:p>
        </p:txBody>
      </p:sp>
      <p:pic>
        <p:nvPicPr>
          <p:cNvPr id="3" name="Content Placeholder 5">
            <a:extLst>
              <a:ext uri="{FF2B5EF4-FFF2-40B4-BE49-F238E27FC236}">
                <a16:creationId xmlns:a16="http://schemas.microsoft.com/office/drawing/2014/main" id="{164BBFFE-F449-47FA-838A-4D5943B1F05D}"/>
              </a:ext>
            </a:extLst>
          </p:cNvPr>
          <p:cNvPicPr>
            <a:picLocks noChangeAspect="1"/>
          </p:cNvPicPr>
          <p:nvPr/>
        </p:nvPicPr>
        <p:blipFill>
          <a:blip r:embed="rId2"/>
          <a:stretch>
            <a:fillRect/>
          </a:stretch>
        </p:blipFill>
        <p:spPr>
          <a:xfrm>
            <a:off x="2889895" y="1098937"/>
            <a:ext cx="6075632" cy="5238295"/>
          </a:xfrm>
          <a:prstGeom prst="rect">
            <a:avLst/>
          </a:prstGeom>
        </p:spPr>
      </p:pic>
    </p:spTree>
    <p:extLst>
      <p:ext uri="{BB962C8B-B14F-4D97-AF65-F5344CB8AC3E}">
        <p14:creationId xmlns:p14="http://schemas.microsoft.com/office/powerpoint/2010/main" val="39112544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85B4F7-F774-4AF9-B93A-15A636C1F808}"/>
              </a:ext>
            </a:extLst>
          </p:cNvPr>
          <p:cNvSpPr txBox="1">
            <a:spLocks/>
          </p:cNvSpPr>
          <p:nvPr/>
        </p:nvSpPr>
        <p:spPr>
          <a:xfrm>
            <a:off x="838200" y="365125"/>
            <a:ext cx="105156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rgbClr val="40C4E0"/>
                </a:solidFill>
                <a:latin typeface="+mj-lt"/>
                <a:ea typeface="+mj-ea"/>
                <a:cs typeface="+mj-cs"/>
              </a:defRPr>
            </a:lvl1pPr>
          </a:lstStyle>
          <a:p>
            <a:r>
              <a:rPr lang="en-US"/>
              <a:t>Weighing the Risks (to the participant) and Benefits (to the science)</a:t>
            </a:r>
            <a:endParaRPr lang="en-US" dirty="0"/>
          </a:p>
        </p:txBody>
      </p:sp>
      <p:graphicFrame>
        <p:nvGraphicFramePr>
          <p:cNvPr id="3" name="Content Placeholder 5">
            <a:extLst>
              <a:ext uri="{FF2B5EF4-FFF2-40B4-BE49-F238E27FC236}">
                <a16:creationId xmlns:a16="http://schemas.microsoft.com/office/drawing/2014/main" id="{955698A6-9D48-4A03-83DC-86480BC29891}"/>
              </a:ext>
            </a:extLst>
          </p:cNvPr>
          <p:cNvGraphicFramePr>
            <a:graphicFrameLocks/>
          </p:cNvGraphicFramePr>
          <p:nvPr/>
        </p:nvGraphicFramePr>
        <p:xfrm>
          <a:off x="1981200" y="1609981"/>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209175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7F8408-B7AC-4021-BC39-A4C85E686C94}"/>
              </a:ext>
            </a:extLst>
          </p:cNvPr>
          <p:cNvSpPr txBox="1">
            <a:spLocks/>
          </p:cNvSpPr>
          <p:nvPr/>
        </p:nvSpPr>
        <p:spPr>
          <a:xfrm>
            <a:off x="1976438" y="381000"/>
            <a:ext cx="8229600" cy="1143000"/>
          </a:xfrm>
          <a:prstGeom prst="rect">
            <a:avLst/>
          </a:prstGeom>
        </p:spPr>
        <p:txBody>
          <a:bodyPr>
            <a:normAutofit/>
          </a:bodyPr>
          <a:lstStyle>
            <a:lvl1pPr algn="l" defTabSz="914400" rtl="0" eaLnBrk="1" latinLnBrk="0" hangingPunct="1">
              <a:lnSpc>
                <a:spcPct val="90000"/>
              </a:lnSpc>
              <a:spcBef>
                <a:spcPct val="0"/>
              </a:spcBef>
              <a:buNone/>
              <a:defRPr sz="4400" kern="1200">
                <a:solidFill>
                  <a:srgbClr val="40C4E0"/>
                </a:solidFill>
                <a:latin typeface="+mj-lt"/>
                <a:ea typeface="+mj-ea"/>
                <a:cs typeface="+mj-cs"/>
              </a:defRPr>
            </a:lvl1pPr>
          </a:lstStyle>
          <a:p>
            <a:r>
              <a:rPr lang="en-US"/>
              <a:t>Symposium: November 5, 2018</a:t>
            </a:r>
            <a:endParaRPr lang="en-US" dirty="0"/>
          </a:p>
        </p:txBody>
      </p:sp>
      <p:sp>
        <p:nvSpPr>
          <p:cNvPr id="3" name="TextBox 2">
            <a:extLst>
              <a:ext uri="{FF2B5EF4-FFF2-40B4-BE49-F238E27FC236}">
                <a16:creationId xmlns:a16="http://schemas.microsoft.com/office/drawing/2014/main" id="{6319F57D-EC8B-465D-A4B0-4B01A851664E}"/>
              </a:ext>
            </a:extLst>
          </p:cNvPr>
          <p:cNvSpPr txBox="1"/>
          <p:nvPr/>
        </p:nvSpPr>
        <p:spPr>
          <a:xfrm>
            <a:off x="3784600" y="1524000"/>
            <a:ext cx="7734300" cy="4191000"/>
          </a:xfrm>
          <a:prstGeom prst="rect">
            <a:avLst/>
          </a:prstGeom>
        </p:spPr>
        <p:txBody>
          <a:bodyPr vert="horz" wrap="square" lIns="91440" tIns="45720" rIns="91440" bIns="45720" rtlCol="0">
            <a:normAutofit fontScale="92500" lnSpcReduction="10000"/>
          </a:bodyPr>
          <a:lstStyle/>
          <a:p>
            <a:pPr>
              <a:defRPr/>
            </a:pPr>
            <a:r>
              <a:rPr lang="en-US" sz="3200" b="1" dirty="0">
                <a:solidFill>
                  <a:schemeClr val="accent4">
                    <a:lumMod val="40000"/>
                    <a:lumOff val="60000"/>
                  </a:schemeClr>
                </a:solidFill>
                <a:latin typeface="Franklin Gothic Book"/>
              </a:rPr>
              <a:t>Contributors: </a:t>
            </a:r>
            <a:r>
              <a:rPr lang="en-US" sz="3200" dirty="0">
                <a:solidFill>
                  <a:schemeClr val="accent4">
                    <a:lumMod val="40000"/>
                    <a:lumOff val="60000"/>
                  </a:schemeClr>
                </a:solidFill>
                <a:latin typeface="Franklin Gothic Book"/>
              </a:rPr>
              <a:t>Clinical Trialists, Statisticians, Advocates, Ethicists, US FDA and NIH, BMGF</a:t>
            </a:r>
          </a:p>
          <a:p>
            <a:pPr>
              <a:defRPr/>
            </a:pPr>
            <a:endParaRPr lang="en-US" sz="3200" dirty="0">
              <a:solidFill>
                <a:schemeClr val="accent4">
                  <a:lumMod val="40000"/>
                  <a:lumOff val="60000"/>
                </a:schemeClr>
              </a:solidFill>
              <a:latin typeface="Franklin Gothic Book"/>
            </a:endParaRPr>
          </a:p>
          <a:p>
            <a:pPr>
              <a:defRPr/>
            </a:pPr>
            <a:r>
              <a:rPr lang="en-US" sz="3200" b="1" dirty="0">
                <a:solidFill>
                  <a:schemeClr val="accent4">
                    <a:lumMod val="40000"/>
                    <a:lumOff val="60000"/>
                  </a:schemeClr>
                </a:solidFill>
                <a:latin typeface="Franklin Gothic Book"/>
              </a:rPr>
              <a:t>Consensus: </a:t>
            </a:r>
          </a:p>
          <a:p>
            <a:pPr marL="457200" indent="-457200">
              <a:buFont typeface="Arial" panose="020B0604020202020204" pitchFamily="34" charset="0"/>
              <a:buChar char="•"/>
              <a:defRPr/>
            </a:pPr>
            <a:r>
              <a:rPr lang="en-US" sz="3200" dirty="0">
                <a:solidFill>
                  <a:schemeClr val="accent4">
                    <a:lumMod val="40000"/>
                    <a:lumOff val="60000"/>
                  </a:schemeClr>
                </a:solidFill>
                <a:latin typeface="Franklin Gothic Book"/>
              </a:rPr>
              <a:t>Identifying participants who “opt-out” of </a:t>
            </a:r>
            <a:r>
              <a:rPr lang="en-US" sz="3200" dirty="0" err="1">
                <a:solidFill>
                  <a:schemeClr val="accent4">
                    <a:lumMod val="40000"/>
                    <a:lumOff val="60000"/>
                  </a:schemeClr>
                </a:solidFill>
                <a:latin typeface="Franklin Gothic Book"/>
              </a:rPr>
              <a:t>PrEP</a:t>
            </a:r>
            <a:r>
              <a:rPr lang="en-US" sz="3200" dirty="0">
                <a:solidFill>
                  <a:schemeClr val="accent4">
                    <a:lumMod val="40000"/>
                    <a:lumOff val="60000"/>
                  </a:schemeClr>
                </a:solidFill>
                <a:latin typeface="Franklin Gothic Book"/>
              </a:rPr>
              <a:t> is ethical and acceptable</a:t>
            </a:r>
          </a:p>
          <a:p>
            <a:pPr marL="457200" indent="-457200">
              <a:buFont typeface="Arial" panose="020B0604020202020204" pitchFamily="34" charset="0"/>
              <a:buChar char="•"/>
              <a:defRPr/>
            </a:pPr>
            <a:r>
              <a:rPr lang="en-US" sz="3200" dirty="0">
                <a:solidFill>
                  <a:schemeClr val="accent4">
                    <a:lumMod val="40000"/>
                    <a:lumOff val="60000"/>
                  </a:schemeClr>
                </a:solidFill>
                <a:latin typeface="Franklin Gothic Book"/>
              </a:rPr>
              <a:t>Requires complete transparency and ongoing participant education about effectiveness and availability of </a:t>
            </a:r>
            <a:r>
              <a:rPr lang="en-US" sz="3200" dirty="0" err="1">
                <a:solidFill>
                  <a:schemeClr val="accent4">
                    <a:lumMod val="40000"/>
                    <a:lumOff val="60000"/>
                  </a:schemeClr>
                </a:solidFill>
                <a:latin typeface="Franklin Gothic Book"/>
              </a:rPr>
              <a:t>PrEP</a:t>
            </a:r>
            <a:endParaRPr lang="en-US" sz="3200" dirty="0">
              <a:solidFill>
                <a:schemeClr val="accent4">
                  <a:lumMod val="40000"/>
                  <a:lumOff val="60000"/>
                </a:schemeClr>
              </a:solidFill>
              <a:latin typeface="Franklin Gothic Book"/>
            </a:endParaRPr>
          </a:p>
          <a:p>
            <a:pPr>
              <a:defRPr/>
            </a:pPr>
            <a:endParaRPr lang="en-ZA" sz="3200" dirty="0">
              <a:solidFill>
                <a:schemeClr val="accent4">
                  <a:lumMod val="40000"/>
                  <a:lumOff val="60000"/>
                </a:schemeClr>
              </a:solidFill>
              <a:latin typeface="Franklin Gothic Book"/>
            </a:endParaRPr>
          </a:p>
        </p:txBody>
      </p:sp>
      <p:pic>
        <p:nvPicPr>
          <p:cNvPr id="4" name="Picture 3">
            <a:extLst>
              <a:ext uri="{FF2B5EF4-FFF2-40B4-BE49-F238E27FC236}">
                <a16:creationId xmlns:a16="http://schemas.microsoft.com/office/drawing/2014/main" id="{DB27BCF2-9B79-4D8E-8822-D7D7B85878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2663" y="1591951"/>
            <a:ext cx="2432221" cy="3674099"/>
          </a:xfrm>
          <a:prstGeom prst="rect">
            <a:avLst/>
          </a:prstGeom>
        </p:spPr>
      </p:pic>
    </p:spTree>
    <p:extLst>
      <p:ext uri="{BB962C8B-B14F-4D97-AF65-F5344CB8AC3E}">
        <p14:creationId xmlns:p14="http://schemas.microsoft.com/office/powerpoint/2010/main" val="1161740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A1763-FE3C-464C-AB5B-C91987D873F9}"/>
              </a:ext>
            </a:extLst>
          </p:cNvPr>
          <p:cNvSpPr>
            <a:spLocks noGrp="1"/>
          </p:cNvSpPr>
          <p:nvPr>
            <p:ph type="title"/>
          </p:nvPr>
        </p:nvSpPr>
        <p:spPr/>
        <p:txBody>
          <a:bodyPr>
            <a:normAutofit/>
          </a:bodyPr>
          <a:lstStyle/>
          <a:p>
            <a:pPr algn="ctr"/>
            <a:r>
              <a:rPr lang="en-US" sz="3600" dirty="0"/>
              <a:t>Ethical considerations for new HIV prevention trials</a:t>
            </a:r>
            <a:br>
              <a:rPr lang="en-US" sz="3600" dirty="0"/>
            </a:br>
            <a:r>
              <a:rPr lang="en-US" sz="2000" dirty="0"/>
              <a:t>Sugarman et al, Lancet HIV 2019</a:t>
            </a:r>
            <a:endParaRPr lang="en-US" sz="3600" dirty="0"/>
          </a:p>
        </p:txBody>
      </p:sp>
      <p:sp>
        <p:nvSpPr>
          <p:cNvPr id="3" name="Content Placeholder 2">
            <a:extLst>
              <a:ext uri="{FF2B5EF4-FFF2-40B4-BE49-F238E27FC236}">
                <a16:creationId xmlns:a16="http://schemas.microsoft.com/office/drawing/2014/main" id="{6537771F-6010-475F-BCEA-D4186FF26884}"/>
              </a:ext>
            </a:extLst>
          </p:cNvPr>
          <p:cNvSpPr>
            <a:spLocks noGrp="1"/>
          </p:cNvSpPr>
          <p:nvPr>
            <p:ph idx="1"/>
          </p:nvPr>
        </p:nvSpPr>
        <p:spPr/>
        <p:txBody>
          <a:bodyPr>
            <a:normAutofit lnSpcReduction="10000"/>
          </a:bodyPr>
          <a:lstStyle/>
          <a:p>
            <a:r>
              <a:rPr lang="en-US" sz="2400" dirty="0"/>
              <a:t>“…one potential approach would be to </a:t>
            </a:r>
            <a:r>
              <a:rPr lang="en-US" sz="2400" dirty="0" err="1"/>
              <a:t>enrol</a:t>
            </a:r>
            <a:r>
              <a:rPr lang="en-US" sz="2400" dirty="0"/>
              <a:t> participants for whom available prevention modalities are contraindicated (</a:t>
            </a:r>
            <a:r>
              <a:rPr lang="en-US" sz="2400" dirty="0" err="1"/>
              <a:t>eg</a:t>
            </a:r>
            <a:r>
              <a:rPr lang="en-US" sz="2400" dirty="0"/>
              <a:t>, drug allergy) or </a:t>
            </a:r>
            <a:r>
              <a:rPr lang="en-US" sz="2400" dirty="0">
                <a:solidFill>
                  <a:schemeClr val="accent4">
                    <a:lumMod val="60000"/>
                    <a:lumOff val="40000"/>
                  </a:schemeClr>
                </a:solidFill>
              </a:rPr>
              <a:t>otherwise unacceptable</a:t>
            </a:r>
            <a:r>
              <a:rPr lang="en-US" sz="2400" dirty="0"/>
              <a:t>…”</a:t>
            </a:r>
          </a:p>
          <a:p>
            <a:r>
              <a:rPr lang="en-US" sz="2400" dirty="0"/>
              <a:t>“Given the trade-offs associated with use of a known effective means of prevention and use of another that is unproven, </a:t>
            </a:r>
            <a:r>
              <a:rPr lang="en-US" sz="2400" dirty="0">
                <a:solidFill>
                  <a:schemeClr val="accent4">
                    <a:lumMod val="60000"/>
                    <a:lumOff val="40000"/>
                  </a:schemeClr>
                </a:solidFill>
              </a:rPr>
              <a:t>authenticity</a:t>
            </a:r>
            <a:r>
              <a:rPr lang="en-US" sz="2400" dirty="0"/>
              <a:t> of expressions of unacceptability must be ensured.”</a:t>
            </a:r>
          </a:p>
          <a:p>
            <a:r>
              <a:rPr lang="en-US" sz="2400" dirty="0"/>
              <a:t>“[One] approach might evaluate individuals expressing interest in a trial and refer them to clinical services...”</a:t>
            </a:r>
          </a:p>
          <a:p>
            <a:r>
              <a:rPr lang="en-US" sz="2400" dirty="0"/>
              <a:t>“Participants should also be reminded at enrolment and during the trial that their views on acceptability about existing prevention interventions </a:t>
            </a:r>
            <a:r>
              <a:rPr lang="en-US" sz="2400" dirty="0">
                <a:solidFill>
                  <a:schemeClr val="accent4">
                    <a:lumMod val="60000"/>
                    <a:lumOff val="40000"/>
                  </a:schemeClr>
                </a:solidFill>
              </a:rPr>
              <a:t>might change</a:t>
            </a:r>
            <a:r>
              <a:rPr lang="en-US" sz="2400" dirty="0"/>
              <a:t> and that they can begin an effective means of HIV prevention </a:t>
            </a:r>
            <a:r>
              <a:rPr lang="en-US" sz="2400" dirty="0">
                <a:solidFill>
                  <a:schemeClr val="accent4">
                    <a:lumMod val="60000"/>
                    <a:lumOff val="40000"/>
                  </a:schemeClr>
                </a:solidFill>
              </a:rPr>
              <a:t>without withdrawing from the study</a:t>
            </a:r>
            <a:r>
              <a:rPr lang="en-US" sz="2400" dirty="0"/>
              <a:t>.”</a:t>
            </a:r>
          </a:p>
          <a:p>
            <a:endParaRPr lang="en-US" sz="2400" dirty="0"/>
          </a:p>
        </p:txBody>
      </p:sp>
    </p:spTree>
    <p:extLst>
      <p:ext uri="{BB962C8B-B14F-4D97-AF65-F5344CB8AC3E}">
        <p14:creationId xmlns:p14="http://schemas.microsoft.com/office/powerpoint/2010/main" val="50978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837D0-A0F0-46F4-A14B-A8030D1E886E}"/>
              </a:ext>
            </a:extLst>
          </p:cNvPr>
          <p:cNvSpPr>
            <a:spLocks noGrp="1"/>
          </p:cNvSpPr>
          <p:nvPr>
            <p:ph type="title"/>
          </p:nvPr>
        </p:nvSpPr>
        <p:spPr/>
        <p:txBody>
          <a:bodyPr/>
          <a:lstStyle/>
          <a:p>
            <a:r>
              <a:rPr lang="en-US" dirty="0"/>
              <a:t>Additional input into PrEP planning	</a:t>
            </a:r>
          </a:p>
        </p:txBody>
      </p:sp>
      <p:sp>
        <p:nvSpPr>
          <p:cNvPr id="3" name="Content Placeholder 2">
            <a:extLst>
              <a:ext uri="{FF2B5EF4-FFF2-40B4-BE49-F238E27FC236}">
                <a16:creationId xmlns:a16="http://schemas.microsoft.com/office/drawing/2014/main" id="{334020A7-0B12-4AD6-B47A-1A31A65084B7}"/>
              </a:ext>
            </a:extLst>
          </p:cNvPr>
          <p:cNvSpPr>
            <a:spLocks noGrp="1"/>
          </p:cNvSpPr>
          <p:nvPr>
            <p:ph idx="1"/>
          </p:nvPr>
        </p:nvSpPr>
        <p:spPr/>
        <p:txBody>
          <a:bodyPr/>
          <a:lstStyle/>
          <a:p>
            <a:r>
              <a:rPr lang="en-US" dirty="0"/>
              <a:t>Ongoing consultations with community groups beginning in 2018 and carried through the present time</a:t>
            </a:r>
          </a:p>
          <a:p>
            <a:endParaRPr lang="en-US" sz="800" dirty="0"/>
          </a:p>
          <a:p>
            <a:r>
              <a:rPr lang="en-US" dirty="0"/>
              <a:t>Consultation held in April 2019 that included community activists, ethicists, faith leaders</a:t>
            </a:r>
          </a:p>
          <a:p>
            <a:endParaRPr lang="en-US" sz="800" dirty="0"/>
          </a:p>
          <a:p>
            <a:r>
              <a:rPr lang="en-US" dirty="0"/>
              <a:t>All of these consultations formed the basis for developing the PrEP access plans for </a:t>
            </a:r>
            <a:r>
              <a:rPr lang="en-US" dirty="0" err="1"/>
              <a:t>Mosaico</a:t>
            </a:r>
            <a:endParaRPr lang="en-US" dirty="0"/>
          </a:p>
          <a:p>
            <a:endParaRPr lang="en-US" sz="800" dirty="0"/>
          </a:p>
          <a:p>
            <a:r>
              <a:rPr lang="en-US" dirty="0"/>
              <a:t>Plan ongoing consultations as this is an evolving prevention landscape</a:t>
            </a:r>
          </a:p>
        </p:txBody>
      </p:sp>
    </p:spTree>
    <p:extLst>
      <p:ext uri="{BB962C8B-B14F-4D97-AF65-F5344CB8AC3E}">
        <p14:creationId xmlns:p14="http://schemas.microsoft.com/office/powerpoint/2010/main" val="16599431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890FA8-29B7-46D8-AD97-11046C3E4281}"/>
              </a:ext>
            </a:extLst>
          </p:cNvPr>
          <p:cNvSpPr txBox="1">
            <a:spLocks/>
          </p:cNvSpPr>
          <p:nvPr/>
        </p:nvSpPr>
        <p:spPr>
          <a:xfrm>
            <a:off x="1219200" y="520700"/>
            <a:ext cx="9753600" cy="838200"/>
          </a:xfrm>
          <a:prstGeom prst="rect">
            <a:avLst/>
          </a:prstGeom>
        </p:spPr>
        <p:txBody>
          <a:bodyPr>
            <a:normAutofit/>
          </a:bodyPr>
          <a:lstStyle>
            <a:lvl1pPr algn="l" defTabSz="914400" rtl="0" eaLnBrk="1" latinLnBrk="0" hangingPunct="1">
              <a:lnSpc>
                <a:spcPct val="90000"/>
              </a:lnSpc>
              <a:spcBef>
                <a:spcPct val="0"/>
              </a:spcBef>
              <a:buNone/>
              <a:defRPr sz="4400" kern="1200">
                <a:solidFill>
                  <a:srgbClr val="40C4E0"/>
                </a:solidFill>
                <a:latin typeface="+mj-lt"/>
                <a:ea typeface="+mj-ea"/>
                <a:cs typeface="+mj-cs"/>
              </a:defRPr>
            </a:lvl1pPr>
          </a:lstStyle>
          <a:p>
            <a:r>
              <a:rPr lang="en-US" b="1" dirty="0"/>
              <a:t>Considerations for PrEP in </a:t>
            </a:r>
            <a:r>
              <a:rPr lang="en-US" b="1" dirty="0" err="1"/>
              <a:t>Mosaico</a:t>
            </a:r>
            <a:endParaRPr lang="en-US" dirty="0"/>
          </a:p>
        </p:txBody>
      </p:sp>
      <p:sp>
        <p:nvSpPr>
          <p:cNvPr id="3" name="TextBox 2">
            <a:extLst>
              <a:ext uri="{FF2B5EF4-FFF2-40B4-BE49-F238E27FC236}">
                <a16:creationId xmlns:a16="http://schemas.microsoft.com/office/drawing/2014/main" id="{2C478662-C774-416F-AA42-0A6F3F8A4FED}"/>
              </a:ext>
            </a:extLst>
          </p:cNvPr>
          <p:cNvSpPr txBox="1"/>
          <p:nvPr/>
        </p:nvSpPr>
        <p:spPr>
          <a:xfrm>
            <a:off x="596900" y="1638300"/>
            <a:ext cx="11176000" cy="4699000"/>
          </a:xfrm>
          <a:prstGeom prst="rect">
            <a:avLst/>
          </a:prstGeom>
        </p:spPr>
        <p:txBody>
          <a:bodyPr vert="horz" wrap="square" lIns="91440" tIns="45720" rIns="91440" bIns="45720" rtlCol="0">
            <a:normAutofit fontScale="70000" lnSpcReduction="20000"/>
          </a:bodyPr>
          <a:lstStyle/>
          <a:p>
            <a:pPr>
              <a:defRPr/>
            </a:pPr>
            <a:r>
              <a:rPr lang="en-ZA" sz="3500" dirty="0">
                <a:solidFill>
                  <a:schemeClr val="accent4">
                    <a:lumMod val="40000"/>
                    <a:lumOff val="60000"/>
                  </a:schemeClr>
                </a:solidFill>
                <a:latin typeface="Franklin Gothic Book"/>
              </a:rPr>
              <a:t>Inclusion criteria: </a:t>
            </a:r>
            <a:r>
              <a:rPr lang="en-ZA" sz="3500" dirty="0">
                <a:latin typeface="Franklin Gothic Book"/>
              </a:rPr>
              <a:t>“</a:t>
            </a:r>
            <a:r>
              <a:rPr lang="en-ZA" sz="3500" i="1" dirty="0">
                <a:latin typeface="Franklin Gothic Book"/>
              </a:rPr>
              <a:t>Individual…who is </a:t>
            </a:r>
            <a:r>
              <a:rPr lang="en-ZA" sz="3500" i="1" dirty="0">
                <a:solidFill>
                  <a:schemeClr val="accent6">
                    <a:lumMod val="20000"/>
                    <a:lumOff val="80000"/>
                  </a:schemeClr>
                </a:solidFill>
                <a:latin typeface="Franklin Gothic Book"/>
              </a:rPr>
              <a:t>considered by the site staff to be at risk for HIV-1 infection</a:t>
            </a:r>
            <a:r>
              <a:rPr lang="en-ZA" sz="3500" dirty="0">
                <a:solidFill>
                  <a:schemeClr val="accent4">
                    <a:lumMod val="40000"/>
                    <a:lumOff val="60000"/>
                  </a:schemeClr>
                </a:solidFill>
                <a:latin typeface="Franklin Gothic Book"/>
              </a:rPr>
              <a:t>”</a:t>
            </a:r>
          </a:p>
          <a:p>
            <a:pPr>
              <a:defRPr/>
            </a:pPr>
            <a:endParaRPr lang="en-ZA" sz="3500" dirty="0">
              <a:solidFill>
                <a:schemeClr val="accent4">
                  <a:lumMod val="40000"/>
                  <a:lumOff val="60000"/>
                </a:schemeClr>
              </a:solidFill>
              <a:latin typeface="Franklin Gothic Book"/>
            </a:endParaRPr>
          </a:p>
          <a:p>
            <a:pPr>
              <a:defRPr/>
            </a:pPr>
            <a:r>
              <a:rPr lang="en-ZA" sz="3500" dirty="0">
                <a:solidFill>
                  <a:schemeClr val="accent4">
                    <a:lumMod val="40000"/>
                    <a:lumOff val="60000"/>
                  </a:schemeClr>
                </a:solidFill>
                <a:latin typeface="Franklin Gothic Book"/>
              </a:rPr>
              <a:t>Exclusion criteria</a:t>
            </a:r>
            <a:r>
              <a:rPr lang="en-ZA" sz="3500" dirty="0">
                <a:latin typeface="Franklin Gothic Book"/>
              </a:rPr>
              <a:t>:</a:t>
            </a:r>
            <a:r>
              <a:rPr lang="en-ZA" sz="3500" dirty="0">
                <a:solidFill>
                  <a:schemeClr val="accent4">
                    <a:lumMod val="40000"/>
                    <a:lumOff val="60000"/>
                  </a:schemeClr>
                </a:solidFill>
                <a:latin typeface="Franklin Gothic Book"/>
              </a:rPr>
              <a:t> </a:t>
            </a:r>
            <a:r>
              <a:rPr lang="en-ZA" sz="3500" i="1" dirty="0">
                <a:solidFill>
                  <a:schemeClr val="accent6">
                    <a:lumMod val="20000"/>
                    <a:lumOff val="80000"/>
                  </a:schemeClr>
                </a:solidFill>
                <a:latin typeface="Franklin Gothic Book"/>
              </a:rPr>
              <a:t>individual who is taking PrEP at the time of screening and/or enrollment </a:t>
            </a:r>
          </a:p>
          <a:p>
            <a:pPr>
              <a:defRPr/>
            </a:pPr>
            <a:r>
              <a:rPr lang="en-ZA" sz="3500" i="1" dirty="0">
                <a:solidFill>
                  <a:schemeClr val="accent4">
                    <a:lumMod val="40000"/>
                    <a:lumOff val="60000"/>
                  </a:schemeClr>
                </a:solidFill>
                <a:latin typeface="Franklin Gothic Book"/>
              </a:rPr>
              <a:t> </a:t>
            </a:r>
          </a:p>
          <a:p>
            <a:pPr marL="914400" lvl="1" indent="-457200">
              <a:buFont typeface="Arial" panose="020B0604020202020204" pitchFamily="34" charset="0"/>
              <a:buChar char="•"/>
              <a:defRPr/>
            </a:pPr>
            <a:r>
              <a:rPr lang="en-ZA" sz="3500" dirty="0">
                <a:latin typeface="Franklin Gothic Book"/>
              </a:rPr>
              <a:t>We will be </a:t>
            </a:r>
            <a:r>
              <a:rPr lang="en-ZA" sz="3500" dirty="0">
                <a:solidFill>
                  <a:schemeClr val="accent6">
                    <a:lumMod val="20000"/>
                    <a:lumOff val="80000"/>
                  </a:schemeClr>
                </a:solidFill>
                <a:latin typeface="Franklin Gothic Book"/>
              </a:rPr>
              <a:t>linking participants who are interested in PrEP to PrEP services BEFORE screening begins through navigators </a:t>
            </a:r>
            <a:r>
              <a:rPr lang="en-ZA" sz="3500" dirty="0">
                <a:latin typeface="Franklin Gothic Book"/>
              </a:rPr>
              <a:t>who will help them access PrEP through existing programs and/or demonstration projects. We want all participants to make an </a:t>
            </a:r>
            <a:r>
              <a:rPr lang="en-ZA" sz="3500" dirty="0">
                <a:solidFill>
                  <a:schemeClr val="accent6">
                    <a:lumMod val="20000"/>
                    <a:lumOff val="80000"/>
                  </a:schemeClr>
                </a:solidFill>
                <a:latin typeface="Franklin Gothic Book"/>
              </a:rPr>
              <a:t>informed, authentic choice</a:t>
            </a:r>
            <a:r>
              <a:rPr lang="en-ZA" sz="3500" dirty="0">
                <a:latin typeface="Franklin Gothic Book"/>
              </a:rPr>
              <a:t>. Participants who choose PrEP will not be enrolled in the study.  </a:t>
            </a:r>
          </a:p>
          <a:p>
            <a:pPr>
              <a:defRPr/>
            </a:pPr>
            <a:endParaRPr lang="en-ZA" sz="3500" dirty="0">
              <a:latin typeface="Franklin Gothic Book"/>
            </a:endParaRPr>
          </a:p>
          <a:p>
            <a:pPr marL="914400" lvl="1" indent="-457200">
              <a:buFont typeface="Arial" panose="020B0604020202020204" pitchFamily="34" charset="0"/>
              <a:buChar char="•"/>
              <a:defRPr/>
            </a:pPr>
            <a:r>
              <a:rPr lang="en-US" sz="3500" dirty="0">
                <a:latin typeface="Franklin Gothic Book"/>
              </a:rPr>
              <a:t>The target population for the study and the vaccine are those participants without a highly effective prevention strategy and for whom PrEP is not a current or desired CHOICE for HIV prevention  </a:t>
            </a:r>
          </a:p>
          <a:p>
            <a:pPr marL="914400" lvl="1" indent="-457200">
              <a:buFont typeface="Arial" panose="020B0604020202020204" pitchFamily="34" charset="0"/>
              <a:buChar char="•"/>
              <a:defRPr/>
            </a:pPr>
            <a:endParaRPr lang="en-US" sz="3500" dirty="0">
              <a:solidFill>
                <a:schemeClr val="accent4">
                  <a:lumMod val="40000"/>
                  <a:lumOff val="60000"/>
                </a:schemeClr>
              </a:solidFill>
              <a:latin typeface="Franklin Gothic Book"/>
            </a:endParaRPr>
          </a:p>
          <a:p>
            <a:pPr marL="914400" lvl="1" indent="-457200">
              <a:buFont typeface="Arial" panose="020B0604020202020204" pitchFamily="34" charset="0"/>
              <a:buChar char="•"/>
              <a:defRPr/>
            </a:pPr>
            <a:endParaRPr lang="en-US" sz="3500" dirty="0">
              <a:solidFill>
                <a:schemeClr val="accent4">
                  <a:lumMod val="40000"/>
                  <a:lumOff val="60000"/>
                </a:schemeClr>
              </a:solidFill>
              <a:latin typeface="Franklin Gothic Book"/>
            </a:endParaRPr>
          </a:p>
          <a:p>
            <a:pPr marL="742950" lvl="1" indent="-285750">
              <a:buFont typeface="Arial" panose="020B0604020202020204" pitchFamily="34" charset="0"/>
              <a:buChar char="•"/>
              <a:defRPr/>
            </a:pPr>
            <a:endParaRPr lang="en-US" sz="3500" dirty="0">
              <a:solidFill>
                <a:schemeClr val="accent4">
                  <a:lumMod val="40000"/>
                  <a:lumOff val="60000"/>
                </a:schemeClr>
              </a:solidFill>
              <a:latin typeface="Franklin Gothic Book"/>
            </a:endParaRPr>
          </a:p>
          <a:p>
            <a:pPr lvl="1">
              <a:defRPr/>
            </a:pPr>
            <a:endParaRPr lang="en-US" sz="2800" dirty="0">
              <a:solidFill>
                <a:schemeClr val="accent4">
                  <a:lumMod val="40000"/>
                  <a:lumOff val="60000"/>
                </a:schemeClr>
              </a:solidFill>
              <a:latin typeface="Franklin Gothic Book"/>
            </a:endParaRPr>
          </a:p>
          <a:p>
            <a:pPr>
              <a:defRPr/>
            </a:pPr>
            <a:endParaRPr lang="en-ZA" sz="3200" dirty="0">
              <a:solidFill>
                <a:schemeClr val="accent4">
                  <a:lumMod val="40000"/>
                  <a:lumOff val="60000"/>
                </a:schemeClr>
              </a:solidFill>
              <a:latin typeface="Franklin Gothic Book"/>
            </a:endParaRPr>
          </a:p>
        </p:txBody>
      </p:sp>
    </p:spTree>
    <p:extLst>
      <p:ext uri="{BB962C8B-B14F-4D97-AF65-F5344CB8AC3E}">
        <p14:creationId xmlns:p14="http://schemas.microsoft.com/office/powerpoint/2010/main" val="3250273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fade">
                                      <p:cBhvr>
                                        <p:cTn id="1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D6D33B1-90AD-4CD9-BA42-3F1A6A383AB8}"/>
              </a:ext>
            </a:extLst>
          </p:cNvPr>
          <p:cNvSpPr txBox="1"/>
          <p:nvPr/>
        </p:nvSpPr>
        <p:spPr>
          <a:xfrm>
            <a:off x="1737360" y="2209800"/>
            <a:ext cx="8778240" cy="2590800"/>
          </a:xfrm>
          <a:prstGeom prst="rect">
            <a:avLst/>
          </a:prstGeom>
        </p:spPr>
        <p:txBody>
          <a:bodyPr vert="horz" wrap="square" lIns="91440" tIns="45720" rIns="91440" bIns="45720" rtlCol="0">
            <a:normAutofit fontScale="40000" lnSpcReduction="20000"/>
          </a:bodyPr>
          <a:lstStyle/>
          <a:p>
            <a:pPr algn="ctr">
              <a:defRPr/>
            </a:pPr>
            <a:r>
              <a:rPr lang="en-US" sz="7200" dirty="0">
                <a:latin typeface="Franklin Gothic Book"/>
              </a:rPr>
              <a:t>The </a:t>
            </a:r>
            <a:r>
              <a:rPr lang="en-US" sz="7200" dirty="0" err="1">
                <a:latin typeface="Franklin Gothic Book"/>
              </a:rPr>
              <a:t>Mosaico</a:t>
            </a:r>
            <a:r>
              <a:rPr lang="en-US" sz="7200" dirty="0">
                <a:latin typeface="Franklin Gothic Book"/>
              </a:rPr>
              <a:t> protocol team is committed to ensuring that all study participants receive </a:t>
            </a:r>
            <a:r>
              <a:rPr lang="en-US" sz="7200">
                <a:latin typeface="Franklin Gothic Book"/>
              </a:rPr>
              <a:t>access to </a:t>
            </a:r>
            <a:r>
              <a:rPr lang="en-US" sz="7200" dirty="0">
                <a:latin typeface="Franklin Gothic Book"/>
              </a:rPr>
              <a:t>the highest standard of prevention after enrollment according to local and national guidelines, including counseling, condoms, lubricant, STI diagnosis and treatment, </a:t>
            </a:r>
            <a:r>
              <a:rPr lang="en-US" sz="7200" b="1" dirty="0">
                <a:solidFill>
                  <a:schemeClr val="accent6">
                    <a:lumMod val="20000"/>
                    <a:lumOff val="80000"/>
                  </a:schemeClr>
                </a:solidFill>
                <a:latin typeface="Franklin Gothic Book"/>
              </a:rPr>
              <a:t>complete education and access to PrEP </a:t>
            </a:r>
            <a:r>
              <a:rPr lang="en-US" sz="7200" dirty="0">
                <a:latin typeface="Franklin Gothic Book"/>
              </a:rPr>
              <a:t>while remaining in the trial</a:t>
            </a:r>
          </a:p>
          <a:p>
            <a:pPr algn="ctr">
              <a:defRPr/>
            </a:pPr>
            <a:endParaRPr lang="en-US" sz="2400" dirty="0">
              <a:solidFill>
                <a:srgbClr val="404041"/>
              </a:solidFill>
              <a:latin typeface="Franklin Gothic Book"/>
            </a:endParaRPr>
          </a:p>
          <a:p>
            <a:pPr algn="ctr">
              <a:defRPr/>
            </a:pPr>
            <a:endParaRPr lang="en-US" sz="2000" dirty="0">
              <a:solidFill>
                <a:srgbClr val="404041"/>
              </a:solidFill>
              <a:latin typeface="Franklin Gothic Book"/>
            </a:endParaRPr>
          </a:p>
        </p:txBody>
      </p:sp>
      <p:sp>
        <p:nvSpPr>
          <p:cNvPr id="3" name="Title 1">
            <a:extLst>
              <a:ext uri="{FF2B5EF4-FFF2-40B4-BE49-F238E27FC236}">
                <a16:creationId xmlns:a16="http://schemas.microsoft.com/office/drawing/2014/main" id="{92AA8590-98C6-4F03-9175-D620796476B3}"/>
              </a:ext>
            </a:extLst>
          </p:cNvPr>
          <p:cNvSpPr txBox="1">
            <a:spLocks/>
          </p:cNvSpPr>
          <p:nvPr/>
        </p:nvSpPr>
        <p:spPr>
          <a:xfrm>
            <a:off x="1003300" y="444500"/>
            <a:ext cx="10185400" cy="1143000"/>
          </a:xfrm>
          <a:prstGeom prst="rect">
            <a:avLst/>
          </a:prstGeom>
        </p:spPr>
        <p:txBody>
          <a:bodyPr>
            <a:normAutofit/>
          </a:bodyPr>
          <a:lstStyle>
            <a:lvl1pPr algn="l" defTabSz="914400" rtl="0" eaLnBrk="1" latinLnBrk="0" hangingPunct="1">
              <a:lnSpc>
                <a:spcPct val="90000"/>
              </a:lnSpc>
              <a:spcBef>
                <a:spcPct val="0"/>
              </a:spcBef>
              <a:buNone/>
              <a:defRPr sz="4400" kern="1200">
                <a:solidFill>
                  <a:srgbClr val="40C4E0"/>
                </a:solidFill>
                <a:latin typeface="+mj-lt"/>
                <a:ea typeface="+mj-ea"/>
                <a:cs typeface="+mj-cs"/>
              </a:defRPr>
            </a:lvl1pPr>
          </a:lstStyle>
          <a:p>
            <a:r>
              <a:rPr lang="en-US" b="1"/>
              <a:t>“Layered” access to PrEP in studies</a:t>
            </a:r>
            <a:endParaRPr lang="en-US" dirty="0"/>
          </a:p>
        </p:txBody>
      </p:sp>
    </p:spTree>
    <p:extLst>
      <p:ext uri="{BB962C8B-B14F-4D97-AF65-F5344CB8AC3E}">
        <p14:creationId xmlns:p14="http://schemas.microsoft.com/office/powerpoint/2010/main" val="40561234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6A493-3067-4CA2-8C65-0AD2FCD1D595}"/>
              </a:ext>
            </a:extLst>
          </p:cNvPr>
          <p:cNvSpPr txBox="1">
            <a:spLocks/>
          </p:cNvSpPr>
          <p:nvPr/>
        </p:nvSpPr>
        <p:spPr>
          <a:xfrm>
            <a:off x="1976437" y="495300"/>
            <a:ext cx="8685149" cy="774700"/>
          </a:xfrm>
          <a:prstGeom prst="rect">
            <a:avLst/>
          </a:prstGeom>
        </p:spPr>
        <p:txBody>
          <a:bodyPr/>
          <a:lstStyle>
            <a:lvl1pPr algn="l" defTabSz="914400" rtl="0" eaLnBrk="1" latinLnBrk="0" hangingPunct="1">
              <a:lnSpc>
                <a:spcPct val="90000"/>
              </a:lnSpc>
              <a:spcBef>
                <a:spcPct val="0"/>
              </a:spcBef>
              <a:buNone/>
              <a:defRPr sz="4400" kern="1200">
                <a:solidFill>
                  <a:srgbClr val="40C4E0"/>
                </a:solidFill>
                <a:latin typeface="+mj-lt"/>
                <a:ea typeface="+mj-ea"/>
                <a:cs typeface="+mj-cs"/>
              </a:defRPr>
            </a:lvl1pPr>
          </a:lstStyle>
          <a:p>
            <a:r>
              <a:rPr lang="en-US" dirty="0"/>
              <a:t>Mechanics of PrEP in </a:t>
            </a:r>
            <a:r>
              <a:rPr lang="en-US" dirty="0" err="1"/>
              <a:t>Mosaico</a:t>
            </a:r>
            <a:endParaRPr lang="en-US" dirty="0"/>
          </a:p>
        </p:txBody>
      </p:sp>
      <p:sp>
        <p:nvSpPr>
          <p:cNvPr id="3" name="Content Placeholder 2">
            <a:extLst>
              <a:ext uri="{FF2B5EF4-FFF2-40B4-BE49-F238E27FC236}">
                <a16:creationId xmlns:a16="http://schemas.microsoft.com/office/drawing/2014/main" id="{57AA8A7A-4458-4A62-AD39-73CE2D1D50AF}"/>
              </a:ext>
            </a:extLst>
          </p:cNvPr>
          <p:cNvSpPr txBox="1">
            <a:spLocks/>
          </p:cNvSpPr>
          <p:nvPr/>
        </p:nvSpPr>
        <p:spPr>
          <a:xfrm>
            <a:off x="558800" y="1524001"/>
            <a:ext cx="11137900" cy="4779002"/>
          </a:xfrm>
          <a:prstGeom prst="rect">
            <a:avLst/>
          </a:prstGeom>
        </p:spPr>
        <p:txBody>
          <a:bodyPr>
            <a:normAutofit lnSpcReduction="10000"/>
          </a:bodyPr>
          <a:lstStyle>
            <a:lvl1pPr marL="228600" indent="-228600" algn="l" defTabSz="914400" rtl="0" eaLnBrk="1" latinLnBrk="0" hangingPunct="1">
              <a:lnSpc>
                <a:spcPct val="90000"/>
              </a:lnSpc>
              <a:spcBef>
                <a:spcPts val="1000"/>
              </a:spcBef>
              <a:buClr>
                <a:srgbClr val="EE202E"/>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F7941D"/>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EBE70E"/>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009247"/>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3B549A"/>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100" dirty="0"/>
              <a:t>Participants in screening will be counseled about PrEP and linked to PrEP services during the pre-screening process, if they are interested. Linkage to PrEP services will occur </a:t>
            </a:r>
            <a:r>
              <a:rPr lang="en-US" sz="2100" u="sng" dirty="0"/>
              <a:t>instead of</a:t>
            </a:r>
            <a:r>
              <a:rPr lang="en-US" sz="2100" dirty="0"/>
              <a:t> trial participation</a:t>
            </a:r>
          </a:p>
          <a:p>
            <a:pPr lvl="1"/>
            <a:r>
              <a:rPr lang="en-US" sz="2000" dirty="0"/>
              <a:t>Sites will have prevention navigators who will link interested people to PrEP services </a:t>
            </a:r>
          </a:p>
          <a:p>
            <a:pPr lvl="1"/>
            <a:r>
              <a:rPr lang="en-US" sz="2000" dirty="0"/>
              <a:t>Potential participants who decline to use PrEP can be enrolled in the trial</a:t>
            </a:r>
          </a:p>
          <a:p>
            <a:pPr marL="0" indent="0">
              <a:buNone/>
            </a:pPr>
            <a:endParaRPr lang="en-US" sz="800" dirty="0"/>
          </a:p>
          <a:p>
            <a:r>
              <a:rPr lang="en-US" sz="2100" dirty="0"/>
              <a:t>After enrollment, if participants change their mind and desire PrEP at any time during the trial, they will be linked to PrEP services or provided PrEP</a:t>
            </a:r>
          </a:p>
          <a:p>
            <a:endParaRPr lang="en-US" sz="800" dirty="0"/>
          </a:p>
          <a:p>
            <a:r>
              <a:rPr lang="en-US" sz="2100" dirty="0"/>
              <a:t>All sites must have approved PrEP access plans for both the screening and post-enrollment periods</a:t>
            </a:r>
          </a:p>
          <a:p>
            <a:endParaRPr lang="en-US" sz="800" dirty="0"/>
          </a:p>
          <a:p>
            <a:r>
              <a:rPr lang="en-US" sz="2100" dirty="0"/>
              <a:t>All participants need to get all of their HIV tests through the study site because of vaccine-induced seropositivity (VISP)</a:t>
            </a:r>
          </a:p>
          <a:p>
            <a:endParaRPr lang="en-US" sz="900" dirty="0"/>
          </a:p>
          <a:p>
            <a:r>
              <a:rPr lang="en-US" sz="2100" dirty="0"/>
              <a:t>PrEP use will be measured using dried blood spots and self-report</a:t>
            </a:r>
          </a:p>
          <a:p>
            <a:endParaRPr lang="en-US" sz="2100" dirty="0"/>
          </a:p>
        </p:txBody>
      </p:sp>
    </p:spTree>
    <p:extLst>
      <p:ext uri="{BB962C8B-B14F-4D97-AF65-F5344CB8AC3E}">
        <p14:creationId xmlns:p14="http://schemas.microsoft.com/office/powerpoint/2010/main" val="3108985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fade">
                                      <p:cBhvr>
                                        <p:cTn id="12" dur="500"/>
                                        <p:tgtEl>
                                          <p:spTgt spid="3">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animEffect transition="in" filter="fade">
                                      <p:cBhvr>
                                        <p:cTn id="17" dur="500"/>
                                        <p:tgtEl>
                                          <p:spTgt spid="3">
                                            <p:txEl>
                                              <p:pRg st="8" end="8"/>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10" end="10"/>
                                            </p:txEl>
                                          </p:spTgt>
                                        </p:tgtEl>
                                        <p:attrNameLst>
                                          <p:attrName>style.visibility</p:attrName>
                                        </p:attrNameLst>
                                      </p:cBhvr>
                                      <p:to>
                                        <p:strVal val="visible"/>
                                      </p:to>
                                    </p:set>
                                    <p:animEffect transition="in" filter="fade">
                                      <p:cBhvr>
                                        <p:cTn id="2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4DE39-5E05-4501-A14B-D031FDCF55E0}"/>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rgbClr val="40C4E0"/>
                </a:solidFill>
                <a:latin typeface="+mj-lt"/>
                <a:ea typeface="+mj-ea"/>
                <a:cs typeface="+mj-cs"/>
              </a:defRPr>
            </a:lvl1pPr>
          </a:lstStyle>
          <a:p>
            <a:r>
              <a:rPr lang="en-US" sz="4000" dirty="0"/>
              <a:t>NIH Ethicist Summary, after April symposium</a:t>
            </a:r>
          </a:p>
        </p:txBody>
      </p:sp>
      <p:sp>
        <p:nvSpPr>
          <p:cNvPr id="3" name="Content Placeholder 2">
            <a:extLst>
              <a:ext uri="{FF2B5EF4-FFF2-40B4-BE49-F238E27FC236}">
                <a16:creationId xmlns:a16="http://schemas.microsoft.com/office/drawing/2014/main" id="{D238084B-95A2-4261-A53F-33A1D725B7F2}"/>
              </a:ext>
            </a:extLst>
          </p:cNvPr>
          <p:cNvSpPr txBox="1">
            <a:spLocks/>
          </p:cNvSpPr>
          <p:nvPr/>
        </p:nvSpPr>
        <p:spPr>
          <a:xfrm>
            <a:off x="685800" y="1690688"/>
            <a:ext cx="10820400" cy="4525963"/>
          </a:xfrm>
          <a:prstGeom prst="rect">
            <a:avLst/>
          </a:prstGeom>
        </p:spPr>
        <p:txBody>
          <a:bodyPr>
            <a:normAutofit/>
          </a:bodyPr>
          <a:lstStyle>
            <a:lvl1pPr marL="228600" indent="-228600" algn="l" defTabSz="914400" rtl="0" eaLnBrk="1" latinLnBrk="0" hangingPunct="1">
              <a:lnSpc>
                <a:spcPct val="90000"/>
              </a:lnSpc>
              <a:spcBef>
                <a:spcPts val="1000"/>
              </a:spcBef>
              <a:buClr>
                <a:srgbClr val="EE202E"/>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F7941D"/>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EBE70E"/>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009247"/>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3B549A"/>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dirty="0"/>
              <a:t>Exclusion of people choosing PrEP is appropriate because:</a:t>
            </a:r>
          </a:p>
          <a:p>
            <a:pPr marL="514350" indent="-514350">
              <a:buFont typeface="+mj-lt"/>
              <a:buAutoNum type="arabicPeriod"/>
            </a:pPr>
            <a:r>
              <a:rPr lang="en-US" sz="2000" dirty="0"/>
              <a:t>It preserves the scientific and social value of the study by ensuring the HIV vaccine is tested in the target population and the HIV incidence in the study is sufficient to evaluate its safety and efficacy</a:t>
            </a:r>
          </a:p>
          <a:p>
            <a:pPr marL="514350" indent="-514350">
              <a:buFont typeface="+mj-lt"/>
              <a:buAutoNum type="arabicPeriod"/>
            </a:pPr>
            <a:r>
              <a:rPr lang="en-US" sz="2000" dirty="0"/>
              <a:t>It does not interrupt successful PrEP use in potential participants who are on PrEP</a:t>
            </a:r>
          </a:p>
          <a:p>
            <a:pPr marL="514350" indent="-514350">
              <a:buFont typeface="+mj-lt"/>
              <a:buAutoNum type="arabicPeriod"/>
            </a:pPr>
            <a:r>
              <a:rPr lang="en-US" sz="2000" dirty="0"/>
              <a:t>It enables potential participants who are not on PrEP to make a voluntary and informed choice about starting or resuming PrEP, by providing comprehensive counselling and access to PrEP</a:t>
            </a:r>
          </a:p>
          <a:p>
            <a:pPr marL="514350" indent="-514350">
              <a:buFont typeface="+mj-lt"/>
              <a:buAutoNum type="arabicPeriod"/>
            </a:pPr>
            <a:r>
              <a:rPr lang="en-US" sz="2000" dirty="0"/>
              <a:t>It excludes the scenario of an unfavorable risk-benefit profile for potential participants who are on PrEP, and who therefore would assume the risks of being vaccinated with an investigational HIV vaccine without a compensating prospect of clinical benefit (because of very low HIV incidence) and without a compensating social benefit (because their data would not contribute to evaluating efficacy)</a:t>
            </a:r>
          </a:p>
        </p:txBody>
      </p:sp>
    </p:spTree>
    <p:extLst>
      <p:ext uri="{BB962C8B-B14F-4D97-AF65-F5344CB8AC3E}">
        <p14:creationId xmlns:p14="http://schemas.microsoft.com/office/powerpoint/2010/main" val="1244660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3200" dirty="0"/>
              <a:t>HVTN 706/HPX3002 Protocol Team Acknowledgements</a:t>
            </a:r>
          </a:p>
        </p:txBody>
      </p:sp>
      <p:sp>
        <p:nvSpPr>
          <p:cNvPr id="5" name="Slide Number Placeholder 4"/>
          <p:cNvSpPr>
            <a:spLocks noGrp="1"/>
          </p:cNvSpPr>
          <p:nvPr>
            <p:ph type="sldNum" sz="quarter" idx="12"/>
          </p:nvPr>
        </p:nvSpPr>
        <p:spPr>
          <a:prstGeom prst="rect">
            <a:avLst/>
          </a:prstGeom>
        </p:spPr>
        <p:txBody>
          <a:bodyPr/>
          <a:lstStyle>
            <a:defPPr>
              <a:defRPr lang="en-US"/>
            </a:defPPr>
            <a:lvl1pPr marL="0" algn="ctr" defTabSz="457200" rtl="0" eaLnBrk="1" latinLnBrk="0" hangingPunct="1">
              <a:defRPr sz="1400" kern="1200" smtClean="0">
                <a:solidFill>
                  <a:srgbClr val="F2F0E6"/>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fontAlgn="base">
              <a:spcBef>
                <a:spcPct val="0"/>
              </a:spcBef>
              <a:spcAft>
                <a:spcPct val="0"/>
              </a:spcAft>
              <a:defRPr/>
            </a:pPr>
            <a:fld id="{67BFE113-A474-4500-A60F-9CAAC80E152A}" type="slidenum">
              <a:rPr lang="en-US" smtClean="0"/>
              <a:pPr algn="ctr" fontAlgn="base">
                <a:spcBef>
                  <a:spcPct val="0"/>
                </a:spcBef>
                <a:spcAft>
                  <a:spcPct val="0"/>
                </a:spcAft>
                <a:defRPr/>
              </a:pPr>
              <a:t>19</a:t>
            </a:fld>
            <a:endParaRPr lang="en-US" sz="1400" dirty="0">
              <a:solidFill>
                <a:srgbClr val="F2F0E6"/>
              </a:solidFill>
              <a:latin typeface="Franklin Gothic Book" pitchFamily="34" charset="0"/>
              <a:cs typeface="Arial" charset="0"/>
            </a:endParaRPr>
          </a:p>
        </p:txBody>
      </p:sp>
      <p:sp>
        <p:nvSpPr>
          <p:cNvPr id="4" name="Date Placeholder 3"/>
          <p:cNvSpPr>
            <a:spLocks noGrp="1"/>
          </p:cNvSpPr>
          <p:nvPr>
            <p:ph type="dt" sz="half" idx="10"/>
          </p:nvPr>
        </p:nvSpPr>
        <p:spPr>
          <a:xfrm>
            <a:off x="0" y="6365875"/>
            <a:ext cx="2222500" cy="365125"/>
          </a:xfrm>
          <a:prstGeom prst="rect">
            <a:avLst/>
          </a:prstGeom>
        </p:spPr>
        <p:txBody>
          <a:bodyPr/>
          <a:lstStyle>
            <a:defPPr>
              <a:defRPr lang="en-US"/>
            </a:defPPr>
            <a:lvl1pPr marL="0" algn="l" defTabSz="457200" rtl="0" eaLnBrk="1" latinLnBrk="0" hangingPunct="1">
              <a:defRPr sz="1400" kern="1200" smtClean="0">
                <a:solidFill>
                  <a:srgbClr val="F2F0E6"/>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defRPr/>
            </a:pPr>
            <a:fld id="{5C25BB12-D730-4AC7-AAC5-6099A5B9B668}" type="datetime1">
              <a:rPr lang="en-US" smtClean="0"/>
              <a:pPr fontAlgn="base">
                <a:spcBef>
                  <a:spcPct val="0"/>
                </a:spcBef>
                <a:spcAft>
                  <a:spcPct val="0"/>
                </a:spcAft>
                <a:defRPr/>
              </a:pPr>
              <a:t>7/21/2019</a:t>
            </a:fld>
            <a:endParaRPr lang="en-US" sz="1400" dirty="0">
              <a:solidFill>
                <a:srgbClr val="F2F0E6"/>
              </a:solidFill>
              <a:latin typeface="Franklin Gothic Book" pitchFamily="34" charset="0"/>
              <a:cs typeface="Arial" charset="0"/>
            </a:endParaRPr>
          </a:p>
        </p:txBody>
      </p:sp>
      <p:sp>
        <p:nvSpPr>
          <p:cNvPr id="10" name="Content Placeholder 1"/>
          <p:cNvSpPr txBox="1">
            <a:spLocks/>
          </p:cNvSpPr>
          <p:nvPr/>
        </p:nvSpPr>
        <p:spPr bwMode="auto">
          <a:xfrm>
            <a:off x="1752600" y="1235813"/>
            <a:ext cx="86868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2" anchor="t" anchorCtr="0" compatLnSpc="1">
            <a:prstTxWarp prst="textNoShape">
              <a:avLst/>
            </a:prstTxWarp>
            <a:noAutofit/>
          </a:bodyPr>
          <a:lstStyle>
            <a:lvl1pPr marL="342900" indent="-342900" algn="l" rtl="0" eaLnBrk="1" fontAlgn="base" hangingPunct="1">
              <a:spcBef>
                <a:spcPts val="1800"/>
              </a:spcBef>
              <a:spcAft>
                <a:spcPct val="0"/>
              </a:spcAft>
              <a:buClr>
                <a:srgbClr val="DC3B0F"/>
              </a:buClr>
              <a:buFont typeface="Arial" charset="0"/>
              <a:buChar char="•"/>
              <a:defRPr sz="3400" kern="1200">
                <a:solidFill>
                  <a:schemeClr val="accent3"/>
                </a:solidFill>
                <a:latin typeface="Franklin Gothic Book" panose="020B0503020102020204" pitchFamily="34" charset="0"/>
                <a:ea typeface="+mn-ea"/>
                <a:cs typeface="+mn-cs"/>
              </a:defRPr>
            </a:lvl1pPr>
            <a:lvl2pPr marL="742950" indent="-285750" algn="l" rtl="0" eaLnBrk="1" fontAlgn="base" hangingPunct="1">
              <a:spcBef>
                <a:spcPct val="20000"/>
              </a:spcBef>
              <a:spcAft>
                <a:spcPct val="0"/>
              </a:spcAft>
              <a:buClr>
                <a:schemeClr val="bg2"/>
              </a:buClr>
              <a:buFont typeface="Arial" charset="0"/>
              <a:buChar char="•"/>
              <a:defRPr sz="2800" kern="1200">
                <a:solidFill>
                  <a:schemeClr val="tx1"/>
                </a:solidFill>
                <a:latin typeface="Franklin Gothic Book" panose="020B0503020102020204" pitchFamily="34" charset="0"/>
                <a:ea typeface="+mn-ea"/>
                <a:cs typeface="+mn-cs"/>
              </a:defRPr>
            </a:lvl2pPr>
            <a:lvl3pPr marL="1143000" indent="-228600" algn="l" rtl="0" eaLnBrk="1" fontAlgn="base" hangingPunct="1">
              <a:spcBef>
                <a:spcPct val="20000"/>
              </a:spcBef>
              <a:spcAft>
                <a:spcPct val="0"/>
              </a:spcAft>
              <a:buClr>
                <a:schemeClr val="bg2"/>
              </a:buClr>
              <a:buFont typeface="Arial" charset="0"/>
              <a:buChar char="•"/>
              <a:defRPr sz="2400" kern="1200">
                <a:solidFill>
                  <a:schemeClr val="tx1"/>
                </a:solidFill>
                <a:latin typeface="Franklin Gothic Book" panose="020B0503020102020204" pitchFamily="34" charset="0"/>
                <a:ea typeface="+mn-ea"/>
                <a:cs typeface="+mn-cs"/>
              </a:defRPr>
            </a:lvl3pPr>
            <a:lvl4pPr marL="1600200" indent="-228600" algn="l" rtl="0" eaLnBrk="1" fontAlgn="base" hangingPunct="1">
              <a:spcBef>
                <a:spcPct val="20000"/>
              </a:spcBef>
              <a:spcAft>
                <a:spcPct val="0"/>
              </a:spcAft>
              <a:buClr>
                <a:schemeClr val="accent4"/>
              </a:buClr>
              <a:buFont typeface="Arial" charset="0"/>
              <a:buChar char="•"/>
              <a:defRPr sz="2000" kern="1200">
                <a:solidFill>
                  <a:schemeClr val="tx1"/>
                </a:solidFill>
                <a:latin typeface="Franklin Gothic Book" panose="020B0503020102020204" pitchFamily="34" charset="0"/>
                <a:ea typeface="+mn-ea"/>
                <a:cs typeface="+mn-cs"/>
              </a:defRPr>
            </a:lvl4pPr>
            <a:lvl5pPr marL="2057400" indent="-228600" algn="l" rtl="0" eaLnBrk="1" fontAlgn="base" hangingPunct="1">
              <a:spcBef>
                <a:spcPct val="20000"/>
              </a:spcBef>
              <a:spcAft>
                <a:spcPct val="0"/>
              </a:spcAft>
              <a:buClr>
                <a:schemeClr val="accent6"/>
              </a:buClr>
              <a:buFont typeface="Century Gothic" pitchFamily="34" charset="0"/>
              <a:buChar char="−"/>
              <a:defRPr sz="20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400"/>
              </a:spcBef>
              <a:buNone/>
              <a:defRPr/>
            </a:pPr>
            <a:r>
              <a:rPr lang="en-US" sz="1600" b="1" u="sng" dirty="0">
                <a:solidFill>
                  <a:srgbClr val="404041"/>
                </a:solidFill>
              </a:rPr>
              <a:t>Janssen Team</a:t>
            </a:r>
          </a:p>
          <a:p>
            <a:pPr indent="-173038">
              <a:spcBef>
                <a:spcPts val="600"/>
              </a:spcBef>
              <a:defRPr/>
            </a:pPr>
            <a:r>
              <a:rPr lang="en-US" sz="1400" b="1" dirty="0">
                <a:solidFill>
                  <a:srgbClr val="404041"/>
                </a:solidFill>
              </a:rPr>
              <a:t>Sabrina Spinosa Guzman, Protocol Leadership Chair</a:t>
            </a:r>
          </a:p>
          <a:p>
            <a:pPr indent="-173038">
              <a:spcBef>
                <a:spcPts val="600"/>
              </a:spcBef>
              <a:defRPr/>
            </a:pPr>
            <a:r>
              <a:rPr lang="en-US" sz="1400" b="1" dirty="0">
                <a:solidFill>
                  <a:srgbClr val="404041"/>
                </a:solidFill>
              </a:rPr>
              <a:t>Ludo </a:t>
            </a:r>
            <a:r>
              <a:rPr lang="en-US" sz="1400" b="1" dirty="0" err="1">
                <a:solidFill>
                  <a:srgbClr val="404041"/>
                </a:solidFill>
              </a:rPr>
              <a:t>Lavreys</a:t>
            </a:r>
            <a:r>
              <a:rPr lang="en-US" sz="1400" b="1" dirty="0">
                <a:solidFill>
                  <a:srgbClr val="404041"/>
                </a:solidFill>
              </a:rPr>
              <a:t>, Study Responsible Physician </a:t>
            </a:r>
          </a:p>
          <a:p>
            <a:pPr indent="-173038">
              <a:spcBef>
                <a:spcPts val="600"/>
              </a:spcBef>
              <a:defRPr/>
            </a:pPr>
            <a:r>
              <a:rPr lang="en-US" sz="1400" b="1" dirty="0">
                <a:solidFill>
                  <a:srgbClr val="404041"/>
                </a:solidFill>
              </a:rPr>
              <a:t>Vicky Cárdenas, Study Responsible Scientist</a:t>
            </a:r>
          </a:p>
          <a:p>
            <a:pPr indent="-173038">
              <a:spcBef>
                <a:spcPts val="600"/>
              </a:spcBef>
              <a:defRPr/>
            </a:pPr>
            <a:r>
              <a:rPr lang="en-US" sz="1400" b="1" dirty="0">
                <a:solidFill>
                  <a:srgbClr val="404041"/>
                </a:solidFill>
              </a:rPr>
              <a:t>Frank </a:t>
            </a:r>
            <a:r>
              <a:rPr lang="en-US" sz="1400" b="1" dirty="0" err="1">
                <a:solidFill>
                  <a:srgbClr val="404041"/>
                </a:solidFill>
              </a:rPr>
              <a:t>Tomaka</a:t>
            </a:r>
            <a:r>
              <a:rPr lang="en-US" sz="1400" b="1" dirty="0">
                <a:solidFill>
                  <a:srgbClr val="404041"/>
                </a:solidFill>
              </a:rPr>
              <a:t>, Franchise Clinical Leader</a:t>
            </a:r>
          </a:p>
          <a:p>
            <a:pPr indent="-173038">
              <a:spcBef>
                <a:spcPts val="600"/>
              </a:spcBef>
              <a:defRPr/>
            </a:pPr>
            <a:r>
              <a:rPr lang="en-US" sz="1400" b="1" dirty="0">
                <a:solidFill>
                  <a:srgbClr val="404041"/>
                </a:solidFill>
              </a:rPr>
              <a:t>Carla </a:t>
            </a:r>
            <a:r>
              <a:rPr lang="en-US" sz="1400" b="1" dirty="0" err="1">
                <a:solidFill>
                  <a:srgbClr val="404041"/>
                </a:solidFill>
              </a:rPr>
              <a:t>Truyers</a:t>
            </a:r>
            <a:r>
              <a:rPr lang="en-US" sz="1400" b="1" dirty="0">
                <a:solidFill>
                  <a:srgbClr val="404041"/>
                </a:solidFill>
              </a:rPr>
              <a:t>, Senior Manager Clinical Biostatistics</a:t>
            </a:r>
          </a:p>
          <a:p>
            <a:pPr indent="-173038">
              <a:spcBef>
                <a:spcPts val="600"/>
              </a:spcBef>
              <a:defRPr/>
            </a:pPr>
            <a:r>
              <a:rPr lang="en-US" sz="1400" b="1" dirty="0">
                <a:solidFill>
                  <a:srgbClr val="404041"/>
                </a:solidFill>
              </a:rPr>
              <a:t>Steven </a:t>
            </a:r>
            <a:r>
              <a:rPr lang="en-US" sz="1400" b="1" dirty="0" err="1">
                <a:solidFill>
                  <a:srgbClr val="404041"/>
                </a:solidFill>
              </a:rPr>
              <a:t>Nijs</a:t>
            </a:r>
            <a:r>
              <a:rPr lang="en-US" sz="1400" b="1" dirty="0">
                <a:solidFill>
                  <a:srgbClr val="404041"/>
                </a:solidFill>
              </a:rPr>
              <a:t>, Senior Scientific Director Biostatistics</a:t>
            </a:r>
          </a:p>
          <a:p>
            <a:pPr indent="-173038">
              <a:spcBef>
                <a:spcPts val="600"/>
              </a:spcBef>
              <a:defRPr/>
            </a:pPr>
            <a:r>
              <a:rPr lang="en-US" sz="1400" b="1" dirty="0">
                <a:solidFill>
                  <a:srgbClr val="404041"/>
                </a:solidFill>
              </a:rPr>
              <a:t>Zelda Euler, Senior Scientist</a:t>
            </a:r>
          </a:p>
          <a:p>
            <a:pPr indent="-173038">
              <a:spcBef>
                <a:spcPts val="600"/>
              </a:spcBef>
              <a:defRPr/>
            </a:pPr>
            <a:r>
              <a:rPr lang="en-US" sz="1400" b="1" dirty="0">
                <a:solidFill>
                  <a:srgbClr val="404041"/>
                </a:solidFill>
              </a:rPr>
              <a:t>Wolf </a:t>
            </a:r>
            <a:r>
              <a:rPr lang="en-US" sz="1400" b="1" dirty="0" err="1">
                <a:solidFill>
                  <a:srgbClr val="404041"/>
                </a:solidFill>
              </a:rPr>
              <a:t>Ribbens</a:t>
            </a:r>
            <a:r>
              <a:rPr lang="en-US" sz="1400" b="1" dirty="0">
                <a:solidFill>
                  <a:srgbClr val="404041"/>
                </a:solidFill>
              </a:rPr>
              <a:t>, Senior Associate Scientist</a:t>
            </a:r>
          </a:p>
          <a:p>
            <a:pPr indent="-173038">
              <a:spcBef>
                <a:spcPts val="600"/>
              </a:spcBef>
              <a:defRPr/>
            </a:pPr>
            <a:r>
              <a:rPr lang="en-US" sz="1400" b="1" dirty="0" err="1">
                <a:solidFill>
                  <a:srgbClr val="404041"/>
                </a:solidFill>
              </a:rPr>
              <a:t>Raphaele</a:t>
            </a:r>
            <a:r>
              <a:rPr lang="en-US" sz="1400" b="1" dirty="0">
                <a:solidFill>
                  <a:srgbClr val="404041"/>
                </a:solidFill>
              </a:rPr>
              <a:t> </a:t>
            </a:r>
            <a:r>
              <a:rPr lang="en-US" sz="1400" b="1" dirty="0" err="1">
                <a:solidFill>
                  <a:srgbClr val="404041"/>
                </a:solidFill>
              </a:rPr>
              <a:t>Roten</a:t>
            </a:r>
            <a:r>
              <a:rPr lang="en-US" sz="1400" b="1" dirty="0">
                <a:solidFill>
                  <a:srgbClr val="404041"/>
                </a:solidFill>
              </a:rPr>
              <a:t>, Medical Safety Officer</a:t>
            </a:r>
          </a:p>
          <a:p>
            <a:pPr indent="-173038">
              <a:spcBef>
                <a:spcPts val="600"/>
              </a:spcBef>
              <a:defRPr/>
            </a:pPr>
            <a:r>
              <a:rPr lang="en-US" sz="1400" b="1" dirty="0">
                <a:solidFill>
                  <a:srgbClr val="404041"/>
                </a:solidFill>
              </a:rPr>
              <a:t>Lorenz </a:t>
            </a:r>
            <a:r>
              <a:rPr lang="en-US" sz="1400" b="1" dirty="0" err="1">
                <a:solidFill>
                  <a:srgbClr val="404041"/>
                </a:solidFill>
              </a:rPr>
              <a:t>Scheppler</a:t>
            </a:r>
            <a:r>
              <a:rPr lang="en-US" sz="1400" b="1" dirty="0">
                <a:solidFill>
                  <a:srgbClr val="404041"/>
                </a:solidFill>
              </a:rPr>
              <a:t>, Global Regulatory Affairs</a:t>
            </a:r>
          </a:p>
          <a:p>
            <a:pPr indent="-173038">
              <a:spcBef>
                <a:spcPts val="600"/>
              </a:spcBef>
              <a:defRPr/>
            </a:pPr>
            <a:r>
              <a:rPr lang="en-US" sz="1400" b="1" dirty="0">
                <a:solidFill>
                  <a:srgbClr val="404041"/>
                </a:solidFill>
              </a:rPr>
              <a:t>Olive Yuan, Associate Director Data Management </a:t>
            </a:r>
          </a:p>
          <a:p>
            <a:pPr indent="-173038">
              <a:spcBef>
                <a:spcPts val="600"/>
              </a:spcBef>
              <a:defRPr/>
            </a:pPr>
            <a:r>
              <a:rPr lang="en-US" sz="1400" b="1" dirty="0">
                <a:solidFill>
                  <a:srgbClr val="404041"/>
                </a:solidFill>
              </a:rPr>
              <a:t>Caroline </a:t>
            </a:r>
            <a:r>
              <a:rPr lang="en-US" sz="1400" b="1" dirty="0" err="1">
                <a:solidFill>
                  <a:srgbClr val="404041"/>
                </a:solidFill>
              </a:rPr>
              <a:t>Hodin</a:t>
            </a:r>
            <a:r>
              <a:rPr lang="en-US" sz="1400" b="1" dirty="0">
                <a:solidFill>
                  <a:srgbClr val="404041"/>
                </a:solidFill>
              </a:rPr>
              <a:t>, Global Data Manager Specialist</a:t>
            </a:r>
          </a:p>
          <a:p>
            <a:pPr indent="-173038">
              <a:spcBef>
                <a:spcPts val="600"/>
              </a:spcBef>
              <a:defRPr/>
            </a:pPr>
            <a:r>
              <a:rPr lang="en-US" sz="1400" b="1" dirty="0" err="1">
                <a:solidFill>
                  <a:srgbClr val="404041"/>
                </a:solidFill>
              </a:rPr>
              <a:t>Wouter</a:t>
            </a:r>
            <a:r>
              <a:rPr lang="en-US" sz="1400" b="1" dirty="0">
                <a:solidFill>
                  <a:srgbClr val="404041"/>
                </a:solidFill>
              </a:rPr>
              <a:t> </a:t>
            </a:r>
            <a:r>
              <a:rPr lang="en-US" sz="1400" b="1" dirty="0" err="1">
                <a:solidFill>
                  <a:srgbClr val="404041"/>
                </a:solidFill>
              </a:rPr>
              <a:t>Vandermeiren</a:t>
            </a:r>
            <a:r>
              <a:rPr lang="en-US" sz="1400" b="1" dirty="0">
                <a:solidFill>
                  <a:srgbClr val="404041"/>
                </a:solidFill>
              </a:rPr>
              <a:t>, Senior Global Data Manager</a:t>
            </a:r>
          </a:p>
          <a:p>
            <a:pPr indent="-173038">
              <a:spcBef>
                <a:spcPts val="600"/>
              </a:spcBef>
              <a:defRPr/>
            </a:pPr>
            <a:r>
              <a:rPr lang="en-US" sz="1400" b="1" dirty="0">
                <a:solidFill>
                  <a:srgbClr val="404041"/>
                </a:solidFill>
              </a:rPr>
              <a:t>Chris McShane, GCDO Clinical Program Leader</a:t>
            </a:r>
          </a:p>
          <a:p>
            <a:pPr indent="-173038">
              <a:spcBef>
                <a:spcPts val="600"/>
              </a:spcBef>
              <a:defRPr/>
            </a:pPr>
            <a:r>
              <a:rPr lang="en-US" sz="1400" b="1" dirty="0">
                <a:solidFill>
                  <a:srgbClr val="404041"/>
                </a:solidFill>
              </a:rPr>
              <a:t>Karen Buleza, GCDO Clinical Trial Leader </a:t>
            </a:r>
          </a:p>
          <a:p>
            <a:pPr indent="-173038">
              <a:spcBef>
                <a:spcPts val="600"/>
              </a:spcBef>
              <a:defRPr/>
            </a:pPr>
            <a:r>
              <a:rPr lang="en-US" sz="1400" b="1" dirty="0">
                <a:solidFill>
                  <a:srgbClr val="404041"/>
                </a:solidFill>
              </a:rPr>
              <a:t>Johan De Decker, Senior Clinical Trial Manager</a:t>
            </a:r>
          </a:p>
          <a:p>
            <a:pPr indent="-173038">
              <a:spcBef>
                <a:spcPts val="600"/>
              </a:spcBef>
              <a:defRPr/>
            </a:pPr>
            <a:r>
              <a:rPr lang="en-US" sz="1400" b="1" dirty="0">
                <a:solidFill>
                  <a:srgbClr val="404041"/>
                </a:solidFill>
              </a:rPr>
              <a:t>Cornelia Linthicum, Senior Clinical Trial Manager</a:t>
            </a:r>
          </a:p>
          <a:p>
            <a:pPr indent="-173038">
              <a:spcBef>
                <a:spcPts val="600"/>
              </a:spcBef>
              <a:defRPr/>
            </a:pPr>
            <a:r>
              <a:rPr lang="en-US" sz="1400" b="1" dirty="0">
                <a:solidFill>
                  <a:srgbClr val="404041"/>
                </a:solidFill>
              </a:rPr>
              <a:t>Eveline </a:t>
            </a:r>
            <a:r>
              <a:rPr lang="en-US" sz="1400" b="1" dirty="0" err="1">
                <a:solidFill>
                  <a:srgbClr val="404041"/>
                </a:solidFill>
              </a:rPr>
              <a:t>Hoste</a:t>
            </a:r>
            <a:r>
              <a:rPr lang="en-US" sz="1400" b="1" dirty="0">
                <a:solidFill>
                  <a:srgbClr val="404041"/>
                </a:solidFill>
              </a:rPr>
              <a:t>, Associate Director Reg Medical Writing</a:t>
            </a:r>
          </a:p>
          <a:p>
            <a:pPr indent="-173038">
              <a:spcBef>
                <a:spcPts val="600"/>
              </a:spcBef>
              <a:defRPr/>
            </a:pPr>
            <a:r>
              <a:rPr lang="en-US" sz="1400" b="1" dirty="0" err="1">
                <a:solidFill>
                  <a:srgbClr val="404041"/>
                </a:solidFill>
              </a:rPr>
              <a:t>Anick</a:t>
            </a:r>
            <a:r>
              <a:rPr lang="en-US" sz="1400" b="1" dirty="0">
                <a:solidFill>
                  <a:srgbClr val="404041"/>
                </a:solidFill>
              </a:rPr>
              <a:t> </a:t>
            </a:r>
            <a:r>
              <a:rPr lang="en-US" sz="1400" b="1" dirty="0" err="1">
                <a:solidFill>
                  <a:srgbClr val="404041"/>
                </a:solidFill>
              </a:rPr>
              <a:t>Vandingenen</a:t>
            </a:r>
            <a:r>
              <a:rPr lang="en-US" sz="1400" b="1" dirty="0">
                <a:solidFill>
                  <a:srgbClr val="404041"/>
                </a:solidFill>
              </a:rPr>
              <a:t>, Associate Director Reg Medical Writing</a:t>
            </a:r>
          </a:p>
          <a:p>
            <a:pPr indent="-169863">
              <a:spcBef>
                <a:spcPts val="400"/>
              </a:spcBef>
              <a:defRPr/>
            </a:pPr>
            <a:endParaRPr lang="en-US" sz="1300" dirty="0">
              <a:solidFill>
                <a:srgbClr val="404041"/>
              </a:solidFill>
            </a:endParaRPr>
          </a:p>
          <a:p>
            <a:pPr indent="-169863">
              <a:spcBef>
                <a:spcPts val="400"/>
              </a:spcBef>
              <a:defRPr/>
            </a:pPr>
            <a:endParaRPr lang="en-US" sz="1300" dirty="0">
              <a:solidFill>
                <a:srgbClr val="404041"/>
              </a:solidFill>
            </a:endParaRPr>
          </a:p>
        </p:txBody>
      </p:sp>
      <p:pic>
        <p:nvPicPr>
          <p:cNvPr id="6146" name="Picture 2" descr="Image result for janssen logo">
            <a:extLst>
              <a:ext uri="{FF2B5EF4-FFF2-40B4-BE49-F238E27FC236}">
                <a16:creationId xmlns:a16="http://schemas.microsoft.com/office/drawing/2014/main" id="{1D9400C9-EA53-45EF-BE5A-0DACBD26568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9000" y="3674213"/>
            <a:ext cx="2863568" cy="14049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80555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5">
            <a:extLst>
              <a:ext uri="{FF2B5EF4-FFF2-40B4-BE49-F238E27FC236}">
                <a16:creationId xmlns:a16="http://schemas.microsoft.com/office/drawing/2014/main" id="{7995D043-4495-47D4-ACA1-38CF25D81767}"/>
              </a:ext>
            </a:extLst>
          </p:cNvPr>
          <p:cNvPicPr>
            <a:picLocks noChangeAspect="1"/>
          </p:cNvPicPr>
          <p:nvPr/>
        </p:nvPicPr>
        <p:blipFill>
          <a:blip r:embed="rId2"/>
          <a:stretch>
            <a:fillRect/>
          </a:stretch>
        </p:blipFill>
        <p:spPr>
          <a:xfrm>
            <a:off x="800100" y="1787501"/>
            <a:ext cx="5648284" cy="2614123"/>
          </a:xfrm>
          <a:prstGeom prst="rect">
            <a:avLst/>
          </a:prstGeom>
        </p:spPr>
      </p:pic>
      <p:pic>
        <p:nvPicPr>
          <p:cNvPr id="3" name="Picture 2">
            <a:extLst>
              <a:ext uri="{FF2B5EF4-FFF2-40B4-BE49-F238E27FC236}">
                <a16:creationId xmlns:a16="http://schemas.microsoft.com/office/drawing/2014/main" id="{BF367C2D-B95B-4CB6-80F9-D315C4918F57}"/>
              </a:ext>
            </a:extLst>
          </p:cNvPr>
          <p:cNvPicPr>
            <a:picLocks noChangeAspect="1"/>
          </p:cNvPicPr>
          <p:nvPr/>
        </p:nvPicPr>
        <p:blipFill>
          <a:blip r:embed="rId3"/>
          <a:stretch>
            <a:fillRect/>
          </a:stretch>
        </p:blipFill>
        <p:spPr>
          <a:xfrm>
            <a:off x="6579538" y="3251200"/>
            <a:ext cx="4812362" cy="2614123"/>
          </a:xfrm>
          <a:prstGeom prst="rect">
            <a:avLst/>
          </a:prstGeom>
          <a:ln>
            <a:solidFill>
              <a:schemeClr val="tx1"/>
            </a:solidFill>
          </a:ln>
        </p:spPr>
      </p:pic>
      <p:sp>
        <p:nvSpPr>
          <p:cNvPr id="4" name="Title 1">
            <a:extLst>
              <a:ext uri="{FF2B5EF4-FFF2-40B4-BE49-F238E27FC236}">
                <a16:creationId xmlns:a16="http://schemas.microsoft.com/office/drawing/2014/main" id="{246A8780-3C33-4475-9DAB-DF7FA28747A6}"/>
              </a:ext>
            </a:extLst>
          </p:cNvPr>
          <p:cNvSpPr txBox="1">
            <a:spLocks/>
          </p:cNvSpPr>
          <p:nvPr/>
        </p:nvSpPr>
        <p:spPr>
          <a:xfrm>
            <a:off x="698500" y="152400"/>
            <a:ext cx="10934700" cy="1143000"/>
          </a:xfrm>
          <a:prstGeom prst="rect">
            <a:avLst/>
          </a:prstGeom>
        </p:spPr>
        <p:txBody>
          <a:bodyPr>
            <a:normAutofit fontScale="90000" lnSpcReduction="10000"/>
          </a:bodyPr>
          <a:lstStyle>
            <a:lvl1pPr algn="l" defTabSz="914400" rtl="0" eaLnBrk="1" latinLnBrk="0" hangingPunct="1">
              <a:lnSpc>
                <a:spcPct val="90000"/>
              </a:lnSpc>
              <a:spcBef>
                <a:spcPct val="0"/>
              </a:spcBef>
              <a:buNone/>
              <a:defRPr sz="4400" kern="1200">
                <a:solidFill>
                  <a:srgbClr val="40C4E0"/>
                </a:solidFill>
                <a:latin typeface="+mj-lt"/>
                <a:ea typeface="+mj-ea"/>
                <a:cs typeface="+mj-cs"/>
              </a:defRPr>
            </a:lvl1pPr>
          </a:lstStyle>
          <a:p>
            <a:r>
              <a:rPr lang="en-US"/>
              <a:t>PrEP is safe and highly effective against sexual exposures for MSM and TGW</a:t>
            </a:r>
            <a:endParaRPr lang="en-US" dirty="0"/>
          </a:p>
        </p:txBody>
      </p:sp>
    </p:spTree>
    <p:extLst>
      <p:ext uri="{BB962C8B-B14F-4D97-AF65-F5344CB8AC3E}">
        <p14:creationId xmlns:p14="http://schemas.microsoft.com/office/powerpoint/2010/main" val="28265210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3200" dirty="0"/>
              <a:t>HVTN 706/HPX3002 Protocol Team Acknowledgements</a:t>
            </a:r>
          </a:p>
        </p:txBody>
      </p:sp>
      <p:sp>
        <p:nvSpPr>
          <p:cNvPr id="5" name="Slide Number Placeholder 4"/>
          <p:cNvSpPr>
            <a:spLocks noGrp="1"/>
          </p:cNvSpPr>
          <p:nvPr>
            <p:ph type="sldNum" sz="quarter" idx="12"/>
          </p:nvPr>
        </p:nvSpPr>
        <p:spPr>
          <a:prstGeom prst="rect">
            <a:avLst/>
          </a:prstGeom>
        </p:spPr>
        <p:txBody>
          <a:bodyPr/>
          <a:lstStyle>
            <a:defPPr>
              <a:defRPr lang="en-US"/>
            </a:defPPr>
            <a:lvl1pPr marL="0" algn="ctr" defTabSz="457200" rtl="0" eaLnBrk="1" latinLnBrk="0" hangingPunct="1">
              <a:defRPr sz="1400" kern="1200" smtClean="0">
                <a:solidFill>
                  <a:srgbClr val="F2F0E6"/>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fontAlgn="base">
              <a:spcBef>
                <a:spcPct val="0"/>
              </a:spcBef>
              <a:spcAft>
                <a:spcPct val="0"/>
              </a:spcAft>
              <a:defRPr/>
            </a:pPr>
            <a:fld id="{67BFE113-A474-4500-A60F-9CAAC80E152A}" type="slidenum">
              <a:rPr lang="en-US" smtClean="0"/>
              <a:pPr algn="ctr" fontAlgn="base">
                <a:spcBef>
                  <a:spcPct val="0"/>
                </a:spcBef>
                <a:spcAft>
                  <a:spcPct val="0"/>
                </a:spcAft>
                <a:defRPr/>
              </a:pPr>
              <a:t>20</a:t>
            </a:fld>
            <a:endParaRPr lang="en-US" sz="1400" dirty="0">
              <a:solidFill>
                <a:srgbClr val="F2F0E6"/>
              </a:solidFill>
              <a:latin typeface="Franklin Gothic Book" pitchFamily="34" charset="0"/>
              <a:cs typeface="Arial" charset="0"/>
            </a:endParaRPr>
          </a:p>
        </p:txBody>
      </p:sp>
      <p:sp>
        <p:nvSpPr>
          <p:cNvPr id="4" name="Date Placeholder 3"/>
          <p:cNvSpPr>
            <a:spLocks noGrp="1"/>
          </p:cNvSpPr>
          <p:nvPr>
            <p:ph type="dt" sz="half" idx="10"/>
          </p:nvPr>
        </p:nvSpPr>
        <p:spPr>
          <a:xfrm>
            <a:off x="0" y="6365875"/>
            <a:ext cx="2222500" cy="365125"/>
          </a:xfrm>
          <a:prstGeom prst="rect">
            <a:avLst/>
          </a:prstGeom>
        </p:spPr>
        <p:txBody>
          <a:bodyPr/>
          <a:lstStyle>
            <a:defPPr>
              <a:defRPr lang="en-US"/>
            </a:defPPr>
            <a:lvl1pPr marL="0" algn="l" defTabSz="457200" rtl="0" eaLnBrk="1" latinLnBrk="0" hangingPunct="1">
              <a:defRPr sz="1400" kern="1200" smtClean="0">
                <a:solidFill>
                  <a:srgbClr val="F2F0E6"/>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defRPr/>
            </a:pPr>
            <a:fld id="{5C25BB12-D730-4AC7-AAC5-6099A5B9B668}" type="datetime1">
              <a:rPr lang="en-US" smtClean="0"/>
              <a:pPr fontAlgn="base">
                <a:spcBef>
                  <a:spcPct val="0"/>
                </a:spcBef>
                <a:spcAft>
                  <a:spcPct val="0"/>
                </a:spcAft>
                <a:defRPr/>
              </a:pPr>
              <a:t>7/21/2019</a:t>
            </a:fld>
            <a:endParaRPr lang="en-US" sz="1400" dirty="0">
              <a:solidFill>
                <a:srgbClr val="F2F0E6"/>
              </a:solidFill>
              <a:latin typeface="Franklin Gothic Book" pitchFamily="34" charset="0"/>
              <a:cs typeface="Arial" charset="0"/>
            </a:endParaRPr>
          </a:p>
        </p:txBody>
      </p:sp>
      <p:sp>
        <p:nvSpPr>
          <p:cNvPr id="10" name="Content Placeholder 1"/>
          <p:cNvSpPr txBox="1">
            <a:spLocks/>
          </p:cNvSpPr>
          <p:nvPr/>
        </p:nvSpPr>
        <p:spPr bwMode="auto">
          <a:xfrm>
            <a:off x="1752600" y="1235813"/>
            <a:ext cx="86868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2" anchor="t" anchorCtr="0" compatLnSpc="1">
            <a:prstTxWarp prst="textNoShape">
              <a:avLst/>
            </a:prstTxWarp>
            <a:noAutofit/>
          </a:bodyPr>
          <a:lstStyle>
            <a:lvl1pPr marL="342900" indent="-342900" algn="l" rtl="0" eaLnBrk="1" fontAlgn="base" hangingPunct="1">
              <a:spcBef>
                <a:spcPts val="1800"/>
              </a:spcBef>
              <a:spcAft>
                <a:spcPct val="0"/>
              </a:spcAft>
              <a:buClr>
                <a:srgbClr val="DC3B0F"/>
              </a:buClr>
              <a:buFont typeface="Arial" charset="0"/>
              <a:buChar char="•"/>
              <a:defRPr sz="3400" kern="1200">
                <a:solidFill>
                  <a:schemeClr val="accent3"/>
                </a:solidFill>
                <a:latin typeface="Franklin Gothic Book" panose="020B0503020102020204" pitchFamily="34" charset="0"/>
                <a:ea typeface="+mn-ea"/>
                <a:cs typeface="+mn-cs"/>
              </a:defRPr>
            </a:lvl1pPr>
            <a:lvl2pPr marL="742950" indent="-285750" algn="l" rtl="0" eaLnBrk="1" fontAlgn="base" hangingPunct="1">
              <a:spcBef>
                <a:spcPct val="20000"/>
              </a:spcBef>
              <a:spcAft>
                <a:spcPct val="0"/>
              </a:spcAft>
              <a:buClr>
                <a:schemeClr val="bg2"/>
              </a:buClr>
              <a:buFont typeface="Arial" charset="0"/>
              <a:buChar char="•"/>
              <a:defRPr sz="2800" kern="1200">
                <a:solidFill>
                  <a:schemeClr val="tx1"/>
                </a:solidFill>
                <a:latin typeface="Franklin Gothic Book" panose="020B0503020102020204" pitchFamily="34" charset="0"/>
                <a:ea typeface="+mn-ea"/>
                <a:cs typeface="+mn-cs"/>
              </a:defRPr>
            </a:lvl2pPr>
            <a:lvl3pPr marL="1143000" indent="-228600" algn="l" rtl="0" eaLnBrk="1" fontAlgn="base" hangingPunct="1">
              <a:spcBef>
                <a:spcPct val="20000"/>
              </a:spcBef>
              <a:spcAft>
                <a:spcPct val="0"/>
              </a:spcAft>
              <a:buClr>
                <a:schemeClr val="bg2"/>
              </a:buClr>
              <a:buFont typeface="Arial" charset="0"/>
              <a:buChar char="•"/>
              <a:defRPr sz="2400" kern="1200">
                <a:solidFill>
                  <a:schemeClr val="tx1"/>
                </a:solidFill>
                <a:latin typeface="Franklin Gothic Book" panose="020B0503020102020204" pitchFamily="34" charset="0"/>
                <a:ea typeface="+mn-ea"/>
                <a:cs typeface="+mn-cs"/>
              </a:defRPr>
            </a:lvl3pPr>
            <a:lvl4pPr marL="1600200" indent="-228600" algn="l" rtl="0" eaLnBrk="1" fontAlgn="base" hangingPunct="1">
              <a:spcBef>
                <a:spcPct val="20000"/>
              </a:spcBef>
              <a:spcAft>
                <a:spcPct val="0"/>
              </a:spcAft>
              <a:buClr>
                <a:schemeClr val="accent4"/>
              </a:buClr>
              <a:buFont typeface="Arial" charset="0"/>
              <a:buChar char="•"/>
              <a:defRPr sz="2000" kern="1200">
                <a:solidFill>
                  <a:schemeClr val="tx1"/>
                </a:solidFill>
                <a:latin typeface="Franklin Gothic Book" panose="020B0503020102020204" pitchFamily="34" charset="0"/>
                <a:ea typeface="+mn-ea"/>
                <a:cs typeface="+mn-cs"/>
              </a:defRPr>
            </a:lvl4pPr>
            <a:lvl5pPr marL="2057400" indent="-228600" algn="l" rtl="0" eaLnBrk="1" fontAlgn="base" hangingPunct="1">
              <a:spcBef>
                <a:spcPct val="20000"/>
              </a:spcBef>
              <a:spcAft>
                <a:spcPct val="0"/>
              </a:spcAft>
              <a:buClr>
                <a:schemeClr val="accent6"/>
              </a:buClr>
              <a:buFont typeface="Century Gothic" pitchFamily="34" charset="0"/>
              <a:buChar char="−"/>
              <a:defRPr sz="20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400"/>
              </a:spcBef>
              <a:buNone/>
              <a:defRPr/>
            </a:pPr>
            <a:r>
              <a:rPr lang="en-US" sz="1400" b="1" u="sng" dirty="0">
                <a:solidFill>
                  <a:srgbClr val="404041"/>
                </a:solidFill>
              </a:rPr>
              <a:t>HVTN Team</a:t>
            </a:r>
          </a:p>
          <a:p>
            <a:pPr indent="-169863">
              <a:spcBef>
                <a:spcPts val="400"/>
              </a:spcBef>
              <a:defRPr/>
            </a:pPr>
            <a:r>
              <a:rPr lang="en-US" sz="1400" b="1" dirty="0">
                <a:solidFill>
                  <a:srgbClr val="404041"/>
                </a:solidFill>
              </a:rPr>
              <a:t>Larry Corey, Principal Investigator</a:t>
            </a:r>
          </a:p>
          <a:p>
            <a:pPr indent="-169863">
              <a:spcBef>
                <a:spcPts val="400"/>
              </a:spcBef>
              <a:defRPr/>
            </a:pPr>
            <a:r>
              <a:rPr lang="en-US" sz="1400" b="1" dirty="0">
                <a:solidFill>
                  <a:srgbClr val="404041"/>
                </a:solidFill>
              </a:rPr>
              <a:t>Jim Kublin, Principal Staff Scientist</a:t>
            </a:r>
          </a:p>
          <a:p>
            <a:pPr indent="-169863">
              <a:spcBef>
                <a:spcPts val="400"/>
              </a:spcBef>
              <a:defRPr/>
            </a:pPr>
            <a:r>
              <a:rPr lang="en-US" sz="1400" b="1" dirty="0">
                <a:solidFill>
                  <a:srgbClr val="404041"/>
                </a:solidFill>
              </a:rPr>
              <a:t>Susan Buchbinder, HVTN Chair</a:t>
            </a:r>
          </a:p>
          <a:p>
            <a:pPr indent="-169863">
              <a:spcBef>
                <a:spcPts val="400"/>
              </a:spcBef>
              <a:defRPr/>
            </a:pPr>
            <a:r>
              <a:rPr lang="en-US" sz="1400" b="1" dirty="0">
                <a:solidFill>
                  <a:srgbClr val="404041"/>
                </a:solidFill>
              </a:rPr>
              <a:t>Philipp Mann, Protocol Team Leader</a:t>
            </a:r>
          </a:p>
          <a:p>
            <a:pPr indent="-169863">
              <a:spcBef>
                <a:spcPts val="400"/>
              </a:spcBef>
              <a:defRPr/>
            </a:pPr>
            <a:r>
              <a:rPr lang="en-US" sz="1400" b="1" dirty="0">
                <a:solidFill>
                  <a:srgbClr val="404041"/>
                </a:solidFill>
              </a:rPr>
              <a:t>Julia </a:t>
            </a:r>
            <a:r>
              <a:rPr lang="en-US" sz="1400" b="1" dirty="0" err="1">
                <a:solidFill>
                  <a:srgbClr val="404041"/>
                </a:solidFill>
              </a:rPr>
              <a:t>Hutter</a:t>
            </a:r>
            <a:r>
              <a:rPr lang="en-US" sz="1400" b="1" dirty="0">
                <a:solidFill>
                  <a:srgbClr val="404041"/>
                </a:solidFill>
              </a:rPr>
              <a:t>, DAIDS Medical Officer</a:t>
            </a:r>
          </a:p>
          <a:p>
            <a:pPr indent="-169863">
              <a:spcBef>
                <a:spcPts val="400"/>
              </a:spcBef>
              <a:defRPr/>
            </a:pPr>
            <a:r>
              <a:rPr lang="en-US" sz="1400" b="1" dirty="0">
                <a:solidFill>
                  <a:srgbClr val="404041"/>
                </a:solidFill>
              </a:rPr>
              <a:t>Megan Jones, Clinical Safety Specialist</a:t>
            </a:r>
          </a:p>
          <a:p>
            <a:pPr indent="-169863">
              <a:spcBef>
                <a:spcPts val="400"/>
              </a:spcBef>
              <a:defRPr/>
            </a:pPr>
            <a:r>
              <a:rPr lang="en-US" sz="1400" b="1" dirty="0">
                <a:solidFill>
                  <a:srgbClr val="404041"/>
                </a:solidFill>
              </a:rPr>
              <a:t>India Tindale, Clinical Trials Manager</a:t>
            </a:r>
          </a:p>
          <a:p>
            <a:pPr indent="-169863">
              <a:spcBef>
                <a:spcPts val="400"/>
              </a:spcBef>
              <a:defRPr/>
            </a:pPr>
            <a:r>
              <a:rPr lang="en-US" sz="1400" b="1" dirty="0">
                <a:solidFill>
                  <a:srgbClr val="404041"/>
                </a:solidFill>
              </a:rPr>
              <a:t>Niles Eaton, Director of Site Operations</a:t>
            </a:r>
          </a:p>
          <a:p>
            <a:pPr indent="-169863">
              <a:spcBef>
                <a:spcPts val="400"/>
              </a:spcBef>
              <a:defRPr/>
            </a:pPr>
            <a:r>
              <a:rPr lang="en-US" sz="1400" b="1" dirty="0">
                <a:solidFill>
                  <a:srgbClr val="404041"/>
                </a:solidFill>
              </a:rPr>
              <a:t>Laurie Rinn, Regulatory Associate</a:t>
            </a:r>
          </a:p>
          <a:p>
            <a:pPr indent="-169863">
              <a:spcBef>
                <a:spcPts val="400"/>
              </a:spcBef>
              <a:defRPr/>
            </a:pPr>
            <a:r>
              <a:rPr lang="en-US" sz="1400" b="1" dirty="0">
                <a:solidFill>
                  <a:srgbClr val="404041"/>
                </a:solidFill>
              </a:rPr>
              <a:t>Mariel Franklin, Regulatory Project Manager</a:t>
            </a:r>
          </a:p>
          <a:p>
            <a:pPr indent="-169863">
              <a:spcBef>
                <a:spcPts val="400"/>
              </a:spcBef>
              <a:defRPr/>
            </a:pPr>
            <a:r>
              <a:rPr lang="en-US" sz="1400" b="1" dirty="0">
                <a:solidFill>
                  <a:srgbClr val="404041"/>
                </a:solidFill>
              </a:rPr>
              <a:t>Stephaun Wallace, Senior Community Engagement Project Manager</a:t>
            </a:r>
          </a:p>
          <a:p>
            <a:pPr indent="-169863">
              <a:spcBef>
                <a:spcPts val="400"/>
              </a:spcBef>
              <a:defRPr/>
            </a:pPr>
            <a:r>
              <a:rPr lang="en-US" sz="1400" b="1" dirty="0">
                <a:solidFill>
                  <a:srgbClr val="404041"/>
                </a:solidFill>
              </a:rPr>
              <a:t>Aziel Gangerdine, Director of Communication</a:t>
            </a:r>
          </a:p>
          <a:p>
            <a:pPr indent="-169863">
              <a:spcBef>
                <a:spcPts val="400"/>
              </a:spcBef>
              <a:defRPr/>
            </a:pPr>
            <a:r>
              <a:rPr lang="en-US" sz="1400" b="1" dirty="0">
                <a:solidFill>
                  <a:srgbClr val="404041"/>
                </a:solidFill>
              </a:rPr>
              <a:t>Steven Wakefield, Director of External Relations</a:t>
            </a:r>
          </a:p>
          <a:p>
            <a:pPr indent="-169863">
              <a:spcBef>
                <a:spcPts val="400"/>
              </a:spcBef>
              <a:defRPr/>
            </a:pPr>
            <a:r>
              <a:rPr lang="en-US" sz="1400" b="1" dirty="0">
                <a:solidFill>
                  <a:srgbClr val="404041"/>
                </a:solidFill>
              </a:rPr>
              <a:t>Robert De La </a:t>
            </a:r>
            <a:r>
              <a:rPr lang="en-US" sz="1400" b="1" dirty="0" err="1">
                <a:solidFill>
                  <a:srgbClr val="404041"/>
                </a:solidFill>
              </a:rPr>
              <a:t>Grecca</a:t>
            </a:r>
            <a:r>
              <a:rPr lang="en-US" sz="1400" b="1" dirty="0">
                <a:solidFill>
                  <a:srgbClr val="404041"/>
                </a:solidFill>
              </a:rPr>
              <a:t>, Regional Medical Liaison</a:t>
            </a:r>
          </a:p>
          <a:p>
            <a:pPr marL="173037" indent="0">
              <a:spcBef>
                <a:spcPts val="400"/>
              </a:spcBef>
              <a:buNone/>
              <a:defRPr/>
            </a:pPr>
            <a:endParaRPr lang="en-US" sz="1400" b="1" dirty="0">
              <a:solidFill>
                <a:srgbClr val="404041"/>
              </a:solidFill>
            </a:endParaRPr>
          </a:p>
          <a:p>
            <a:pPr marL="173037" indent="0">
              <a:spcBef>
                <a:spcPts val="400"/>
              </a:spcBef>
              <a:buNone/>
              <a:defRPr/>
            </a:pPr>
            <a:endParaRPr lang="en-US" sz="1400" b="1" dirty="0">
              <a:solidFill>
                <a:srgbClr val="404041"/>
              </a:solidFill>
            </a:endParaRPr>
          </a:p>
          <a:p>
            <a:pPr marL="173037" indent="0">
              <a:spcBef>
                <a:spcPts val="400"/>
              </a:spcBef>
              <a:buNone/>
              <a:defRPr/>
            </a:pPr>
            <a:r>
              <a:rPr lang="en-US" sz="1400" b="1" dirty="0">
                <a:solidFill>
                  <a:srgbClr val="404041"/>
                </a:solidFill>
              </a:rPr>
              <a:t>Lab</a:t>
            </a:r>
          </a:p>
          <a:p>
            <a:pPr indent="-169863">
              <a:spcBef>
                <a:spcPts val="400"/>
              </a:spcBef>
              <a:defRPr/>
            </a:pPr>
            <a:r>
              <a:rPr lang="en-US" sz="1400" b="1" dirty="0">
                <a:solidFill>
                  <a:srgbClr val="404041"/>
                </a:solidFill>
              </a:rPr>
              <a:t>John Hural, Associate Director of Laboratory Operations</a:t>
            </a:r>
          </a:p>
          <a:p>
            <a:pPr indent="-169863">
              <a:spcBef>
                <a:spcPts val="400"/>
              </a:spcBef>
              <a:defRPr/>
            </a:pPr>
            <a:r>
              <a:rPr lang="en-US" sz="1400" b="1" dirty="0">
                <a:solidFill>
                  <a:srgbClr val="404041"/>
                </a:solidFill>
              </a:rPr>
              <a:t>Mike Stirewalt, Quality Assurance Program Manager</a:t>
            </a:r>
          </a:p>
          <a:p>
            <a:pPr indent="-169863">
              <a:spcBef>
                <a:spcPts val="400"/>
              </a:spcBef>
              <a:defRPr/>
            </a:pPr>
            <a:r>
              <a:rPr lang="en-US" sz="1400" b="1" dirty="0">
                <a:solidFill>
                  <a:srgbClr val="404041"/>
                </a:solidFill>
              </a:rPr>
              <a:t>Katheryn Dougherty, Quality Assurance Associate</a:t>
            </a:r>
          </a:p>
          <a:p>
            <a:pPr indent="-169863">
              <a:spcBef>
                <a:spcPts val="400"/>
              </a:spcBef>
              <a:defRPr/>
            </a:pPr>
            <a:r>
              <a:rPr lang="en-US" sz="1400" b="1" dirty="0">
                <a:solidFill>
                  <a:srgbClr val="404041"/>
                </a:solidFill>
              </a:rPr>
              <a:t>Jennifer Hanke, Protocol Operations Coordinator</a:t>
            </a:r>
          </a:p>
          <a:p>
            <a:pPr indent="-169863">
              <a:spcBef>
                <a:spcPts val="400"/>
              </a:spcBef>
              <a:defRPr/>
            </a:pPr>
            <a:r>
              <a:rPr lang="en-US" sz="1400" b="1" dirty="0">
                <a:solidFill>
                  <a:srgbClr val="404041"/>
                </a:solidFill>
              </a:rPr>
              <a:t>Lisa Sanders, Protocol Operations Coordinator</a:t>
            </a:r>
          </a:p>
          <a:p>
            <a:pPr marL="173037" indent="0">
              <a:spcBef>
                <a:spcPts val="400"/>
              </a:spcBef>
              <a:buNone/>
              <a:defRPr/>
            </a:pPr>
            <a:r>
              <a:rPr lang="en-US" sz="1400" b="1" dirty="0">
                <a:solidFill>
                  <a:srgbClr val="404041"/>
                </a:solidFill>
              </a:rPr>
              <a:t>SCHARP</a:t>
            </a:r>
          </a:p>
          <a:p>
            <a:pPr indent="-169863">
              <a:spcBef>
                <a:spcPts val="400"/>
              </a:spcBef>
              <a:defRPr/>
            </a:pPr>
            <a:r>
              <a:rPr lang="en-US" sz="1400" b="1" dirty="0">
                <a:solidFill>
                  <a:srgbClr val="404041"/>
                </a:solidFill>
              </a:rPr>
              <a:t>Jessica Andriesen, Associate Director of Data Operations</a:t>
            </a:r>
          </a:p>
          <a:p>
            <a:pPr indent="-169863">
              <a:spcBef>
                <a:spcPts val="400"/>
              </a:spcBef>
              <a:defRPr/>
            </a:pPr>
            <a:r>
              <a:rPr lang="en-US" sz="1400" b="1" dirty="0">
                <a:solidFill>
                  <a:srgbClr val="404041"/>
                </a:solidFill>
              </a:rPr>
              <a:t>Lisa Bunts, Data Operations Project Manager</a:t>
            </a:r>
          </a:p>
          <a:p>
            <a:pPr indent="-169863">
              <a:spcBef>
                <a:spcPts val="400"/>
              </a:spcBef>
              <a:defRPr/>
            </a:pPr>
            <a:r>
              <a:rPr lang="en-US" sz="1400" b="1" dirty="0">
                <a:solidFill>
                  <a:srgbClr val="404041"/>
                </a:solidFill>
              </a:rPr>
              <a:t>Lauren Young, Lab Data Manager</a:t>
            </a:r>
          </a:p>
          <a:p>
            <a:pPr indent="-169863">
              <a:spcBef>
                <a:spcPts val="400"/>
              </a:spcBef>
              <a:defRPr/>
            </a:pPr>
            <a:r>
              <a:rPr lang="en-US" sz="1400" b="1" dirty="0">
                <a:solidFill>
                  <a:srgbClr val="404041"/>
                </a:solidFill>
              </a:rPr>
              <a:t>Nada </a:t>
            </a:r>
            <a:r>
              <a:rPr lang="en-US" sz="1400" b="1" dirty="0" err="1">
                <a:solidFill>
                  <a:srgbClr val="404041"/>
                </a:solidFill>
              </a:rPr>
              <a:t>Aboulhosn</a:t>
            </a:r>
            <a:r>
              <a:rPr lang="en-US" sz="1400" b="1" dirty="0">
                <a:solidFill>
                  <a:srgbClr val="404041"/>
                </a:solidFill>
              </a:rPr>
              <a:t>, Research Project Manager</a:t>
            </a:r>
          </a:p>
          <a:p>
            <a:pPr indent="-169863">
              <a:spcBef>
                <a:spcPts val="400"/>
              </a:spcBef>
              <a:defRPr/>
            </a:pPr>
            <a:r>
              <a:rPr lang="en-US" sz="1400" b="1" dirty="0">
                <a:solidFill>
                  <a:srgbClr val="404041"/>
                </a:solidFill>
              </a:rPr>
              <a:t>Kate </a:t>
            </a:r>
            <a:r>
              <a:rPr lang="en-US" sz="1400" b="1" dirty="0" err="1">
                <a:solidFill>
                  <a:srgbClr val="404041"/>
                </a:solidFill>
              </a:rPr>
              <a:t>Ostbye</a:t>
            </a:r>
            <a:r>
              <a:rPr lang="en-US" sz="1400" b="1" dirty="0">
                <a:solidFill>
                  <a:srgbClr val="404041"/>
                </a:solidFill>
              </a:rPr>
              <a:t>, Sr. Manager, Programming</a:t>
            </a:r>
          </a:p>
          <a:p>
            <a:pPr indent="-169863">
              <a:spcBef>
                <a:spcPts val="400"/>
              </a:spcBef>
              <a:defRPr/>
            </a:pPr>
            <a:r>
              <a:rPr lang="en-US" sz="1400" b="1" dirty="0">
                <a:solidFill>
                  <a:srgbClr val="404041"/>
                </a:solidFill>
              </a:rPr>
              <a:t>Julie Stofel, Manager, Clinical Programming</a:t>
            </a:r>
          </a:p>
          <a:p>
            <a:pPr indent="-169863">
              <a:spcBef>
                <a:spcPts val="400"/>
              </a:spcBef>
              <a:defRPr/>
            </a:pPr>
            <a:r>
              <a:rPr lang="en-US" sz="1400" b="1" dirty="0">
                <a:solidFill>
                  <a:srgbClr val="404041"/>
                </a:solidFill>
              </a:rPr>
              <a:t>Craig Chin, Prin. Clinical Programmer</a:t>
            </a:r>
          </a:p>
          <a:p>
            <a:pPr indent="-169863">
              <a:spcBef>
                <a:spcPts val="400"/>
              </a:spcBef>
              <a:defRPr/>
            </a:pPr>
            <a:r>
              <a:rPr lang="en-US" sz="1400" b="1" dirty="0">
                <a:solidFill>
                  <a:srgbClr val="404041"/>
                </a:solidFill>
              </a:rPr>
              <a:t>Brad Fischer, Sr. Clinical Programmer</a:t>
            </a:r>
          </a:p>
          <a:p>
            <a:pPr indent="-169863">
              <a:spcBef>
                <a:spcPts val="400"/>
              </a:spcBef>
              <a:defRPr/>
            </a:pPr>
            <a:r>
              <a:rPr lang="en-US" sz="1400" b="1" dirty="0">
                <a:solidFill>
                  <a:srgbClr val="404041"/>
                </a:solidFill>
              </a:rPr>
              <a:t>Abby Isaacs, Statistical Research Associate</a:t>
            </a:r>
          </a:p>
        </p:txBody>
      </p:sp>
    </p:spTree>
    <p:extLst>
      <p:ext uri="{BB962C8B-B14F-4D97-AF65-F5344CB8AC3E}">
        <p14:creationId xmlns:p14="http://schemas.microsoft.com/office/powerpoint/2010/main" val="20555928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2800" dirty="0"/>
              <a:t>HVTN 706/HPX3002 Acknowledgements</a:t>
            </a:r>
          </a:p>
        </p:txBody>
      </p:sp>
      <p:sp>
        <p:nvSpPr>
          <p:cNvPr id="5" name="Slide Number Placeholder 4"/>
          <p:cNvSpPr>
            <a:spLocks noGrp="1"/>
          </p:cNvSpPr>
          <p:nvPr>
            <p:ph type="sldNum" sz="quarter" idx="12"/>
          </p:nvPr>
        </p:nvSpPr>
        <p:spPr>
          <a:prstGeom prst="rect">
            <a:avLst/>
          </a:prstGeom>
        </p:spPr>
        <p:txBody>
          <a:bodyPr/>
          <a:lstStyle>
            <a:defPPr>
              <a:defRPr lang="en-US"/>
            </a:defPPr>
            <a:lvl1pPr marL="0" algn="ctr" defTabSz="457200" rtl="0" eaLnBrk="1" latinLnBrk="0" hangingPunct="1">
              <a:defRPr sz="1400" kern="1200" smtClean="0">
                <a:solidFill>
                  <a:srgbClr val="F2F0E6"/>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fontAlgn="base">
              <a:spcBef>
                <a:spcPct val="0"/>
              </a:spcBef>
              <a:spcAft>
                <a:spcPct val="0"/>
              </a:spcAft>
              <a:defRPr/>
            </a:pPr>
            <a:fld id="{67BFE113-A474-4500-A60F-9CAAC80E152A}" type="slidenum">
              <a:rPr lang="en-US" smtClean="0"/>
              <a:pPr algn="ctr" fontAlgn="base">
                <a:spcBef>
                  <a:spcPct val="0"/>
                </a:spcBef>
                <a:spcAft>
                  <a:spcPct val="0"/>
                </a:spcAft>
                <a:defRPr/>
              </a:pPr>
              <a:t>21</a:t>
            </a:fld>
            <a:endParaRPr lang="en-US" sz="1400" dirty="0">
              <a:solidFill>
                <a:srgbClr val="F2F0E6"/>
              </a:solidFill>
              <a:latin typeface="Franklin Gothic Book" pitchFamily="34" charset="0"/>
              <a:cs typeface="Arial" charset="0"/>
            </a:endParaRPr>
          </a:p>
        </p:txBody>
      </p:sp>
      <p:sp>
        <p:nvSpPr>
          <p:cNvPr id="4" name="Date Placeholder 3"/>
          <p:cNvSpPr>
            <a:spLocks noGrp="1"/>
          </p:cNvSpPr>
          <p:nvPr>
            <p:ph type="dt" sz="half" idx="10"/>
          </p:nvPr>
        </p:nvSpPr>
        <p:spPr>
          <a:xfrm>
            <a:off x="0" y="6365875"/>
            <a:ext cx="2222500" cy="365125"/>
          </a:xfrm>
          <a:prstGeom prst="rect">
            <a:avLst/>
          </a:prstGeom>
        </p:spPr>
        <p:txBody>
          <a:bodyPr/>
          <a:lstStyle>
            <a:defPPr>
              <a:defRPr lang="en-US"/>
            </a:defPPr>
            <a:lvl1pPr marL="0" algn="l" defTabSz="457200" rtl="0" eaLnBrk="1" latinLnBrk="0" hangingPunct="1">
              <a:defRPr sz="1400" kern="1200" smtClean="0">
                <a:solidFill>
                  <a:srgbClr val="F2F0E6"/>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defRPr/>
            </a:pPr>
            <a:fld id="{5C25BB12-D730-4AC7-AAC5-6099A5B9B668}" type="datetime1">
              <a:rPr lang="en-US" smtClean="0"/>
              <a:pPr fontAlgn="base">
                <a:spcBef>
                  <a:spcPct val="0"/>
                </a:spcBef>
                <a:spcAft>
                  <a:spcPct val="0"/>
                </a:spcAft>
                <a:defRPr/>
              </a:pPr>
              <a:t>7/21/2019</a:t>
            </a:fld>
            <a:endParaRPr lang="en-US" sz="1400" dirty="0">
              <a:solidFill>
                <a:srgbClr val="F2F0E6"/>
              </a:solidFill>
              <a:latin typeface="Franklin Gothic Book" pitchFamily="34" charset="0"/>
              <a:cs typeface="Arial" charset="0"/>
            </a:endParaRPr>
          </a:p>
        </p:txBody>
      </p:sp>
      <p:sp>
        <p:nvSpPr>
          <p:cNvPr id="10" name="Content Placeholder 1"/>
          <p:cNvSpPr txBox="1">
            <a:spLocks/>
          </p:cNvSpPr>
          <p:nvPr/>
        </p:nvSpPr>
        <p:spPr bwMode="auto">
          <a:xfrm>
            <a:off x="2209800" y="1295585"/>
            <a:ext cx="4827588" cy="2065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rtl="0" eaLnBrk="1" fontAlgn="base" hangingPunct="1">
              <a:spcBef>
                <a:spcPts val="1800"/>
              </a:spcBef>
              <a:spcAft>
                <a:spcPct val="0"/>
              </a:spcAft>
              <a:buClr>
                <a:srgbClr val="DC3B0F"/>
              </a:buClr>
              <a:buFont typeface="Arial" charset="0"/>
              <a:buChar char="•"/>
              <a:defRPr sz="3400" kern="1200">
                <a:solidFill>
                  <a:schemeClr val="accent3"/>
                </a:solidFill>
                <a:latin typeface="Franklin Gothic Book" panose="020B0503020102020204" pitchFamily="34" charset="0"/>
                <a:ea typeface="+mn-ea"/>
                <a:cs typeface="+mn-cs"/>
              </a:defRPr>
            </a:lvl1pPr>
            <a:lvl2pPr marL="742950" indent="-285750" algn="l" rtl="0" eaLnBrk="1" fontAlgn="base" hangingPunct="1">
              <a:spcBef>
                <a:spcPct val="20000"/>
              </a:spcBef>
              <a:spcAft>
                <a:spcPct val="0"/>
              </a:spcAft>
              <a:buClr>
                <a:schemeClr val="bg2"/>
              </a:buClr>
              <a:buFont typeface="Arial" charset="0"/>
              <a:buChar char="•"/>
              <a:defRPr sz="2800" kern="1200">
                <a:solidFill>
                  <a:schemeClr val="tx1"/>
                </a:solidFill>
                <a:latin typeface="Franklin Gothic Book" panose="020B0503020102020204" pitchFamily="34" charset="0"/>
                <a:ea typeface="+mn-ea"/>
                <a:cs typeface="+mn-cs"/>
              </a:defRPr>
            </a:lvl2pPr>
            <a:lvl3pPr marL="1143000" indent="-228600" algn="l" rtl="0" eaLnBrk="1" fontAlgn="base" hangingPunct="1">
              <a:spcBef>
                <a:spcPct val="20000"/>
              </a:spcBef>
              <a:spcAft>
                <a:spcPct val="0"/>
              </a:spcAft>
              <a:buClr>
                <a:schemeClr val="bg2"/>
              </a:buClr>
              <a:buFont typeface="Arial" charset="0"/>
              <a:buChar char="•"/>
              <a:defRPr sz="2400" kern="1200">
                <a:solidFill>
                  <a:schemeClr val="tx1"/>
                </a:solidFill>
                <a:latin typeface="Franklin Gothic Book" panose="020B0503020102020204" pitchFamily="34" charset="0"/>
                <a:ea typeface="+mn-ea"/>
                <a:cs typeface="+mn-cs"/>
              </a:defRPr>
            </a:lvl3pPr>
            <a:lvl4pPr marL="1600200" indent="-228600" algn="l" rtl="0" eaLnBrk="1" fontAlgn="base" hangingPunct="1">
              <a:spcBef>
                <a:spcPct val="20000"/>
              </a:spcBef>
              <a:spcAft>
                <a:spcPct val="0"/>
              </a:spcAft>
              <a:buClr>
                <a:schemeClr val="accent4"/>
              </a:buClr>
              <a:buFont typeface="Arial" charset="0"/>
              <a:buChar char="•"/>
              <a:defRPr sz="2000" kern="1200">
                <a:solidFill>
                  <a:schemeClr val="tx1"/>
                </a:solidFill>
                <a:latin typeface="Franklin Gothic Book" panose="020B0503020102020204" pitchFamily="34" charset="0"/>
                <a:ea typeface="+mn-ea"/>
                <a:cs typeface="+mn-cs"/>
              </a:defRPr>
            </a:lvl4pPr>
            <a:lvl5pPr marL="2057400" indent="-228600" algn="l" rtl="0" eaLnBrk="1" fontAlgn="base" hangingPunct="1">
              <a:spcBef>
                <a:spcPct val="20000"/>
              </a:spcBef>
              <a:spcAft>
                <a:spcPct val="0"/>
              </a:spcAft>
              <a:buClr>
                <a:schemeClr val="accent6"/>
              </a:buClr>
              <a:buFont typeface="Century Gothic" pitchFamily="34" charset="0"/>
              <a:buChar char="−"/>
              <a:defRPr sz="20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400"/>
              </a:spcBef>
              <a:buNone/>
              <a:defRPr/>
            </a:pPr>
            <a:r>
              <a:rPr lang="en-US" sz="2000" b="1" dirty="0">
                <a:solidFill>
                  <a:srgbClr val="404041"/>
                </a:solidFill>
              </a:rPr>
              <a:t>Funders &amp; Other Collaborators</a:t>
            </a:r>
            <a:endParaRPr lang="en-US" sz="2000" dirty="0">
              <a:solidFill>
                <a:srgbClr val="404041"/>
              </a:solidFill>
            </a:endParaRPr>
          </a:p>
          <a:p>
            <a:pPr indent="-173038">
              <a:spcBef>
                <a:spcPts val="0"/>
              </a:spcBef>
              <a:defRPr/>
            </a:pPr>
            <a:r>
              <a:rPr lang="en-US" sz="2000" dirty="0">
                <a:solidFill>
                  <a:srgbClr val="404041"/>
                </a:solidFill>
              </a:rPr>
              <a:t>Janssen Vaccines &amp; Prevention, </a:t>
            </a:r>
            <a:r>
              <a:rPr lang="en-US" sz="2000" dirty="0" err="1">
                <a:solidFill>
                  <a:srgbClr val="404041"/>
                </a:solidFill>
              </a:rPr>
              <a:t>B.V</a:t>
            </a:r>
            <a:r>
              <a:rPr lang="en-US" sz="2000" dirty="0">
                <a:solidFill>
                  <a:srgbClr val="404041"/>
                </a:solidFill>
              </a:rPr>
              <a:t>.</a:t>
            </a:r>
          </a:p>
          <a:p>
            <a:pPr indent="-173038">
              <a:spcBef>
                <a:spcPts val="0"/>
              </a:spcBef>
              <a:defRPr/>
            </a:pPr>
            <a:r>
              <a:rPr lang="en-US" sz="2000" dirty="0">
                <a:solidFill>
                  <a:srgbClr val="404041"/>
                </a:solidFill>
              </a:rPr>
              <a:t>NIAID/DAIDS</a:t>
            </a:r>
          </a:p>
          <a:p>
            <a:pPr indent="-173038">
              <a:spcBef>
                <a:spcPts val="0"/>
              </a:spcBef>
              <a:defRPr/>
            </a:pPr>
            <a:r>
              <a:rPr lang="en-US" sz="2000">
                <a:solidFill>
                  <a:srgbClr val="404041"/>
                </a:solidFill>
              </a:rPr>
              <a:t>USAMRDC</a:t>
            </a:r>
            <a:endParaRPr lang="en-US" sz="2000" dirty="0">
              <a:solidFill>
                <a:srgbClr val="404041"/>
              </a:solidFill>
            </a:endParaRPr>
          </a:p>
        </p:txBody>
      </p:sp>
      <p:pic>
        <p:nvPicPr>
          <p:cNvPr id="2" name="Picture 1"/>
          <p:cNvPicPr>
            <a:picLocks noChangeAspect="1"/>
          </p:cNvPicPr>
          <p:nvPr/>
        </p:nvPicPr>
        <p:blipFill>
          <a:blip r:embed="rId3"/>
          <a:stretch>
            <a:fillRect/>
          </a:stretch>
        </p:blipFill>
        <p:spPr>
          <a:xfrm>
            <a:off x="6248401" y="3361981"/>
            <a:ext cx="3537081" cy="1013434"/>
          </a:xfrm>
          <a:prstGeom prst="rect">
            <a:avLst/>
          </a:prstGeom>
        </p:spPr>
      </p:pic>
      <p:pic>
        <p:nvPicPr>
          <p:cNvPr id="13" name="Picture 12"/>
          <p:cNvPicPr>
            <a:picLocks noChangeAspect="1"/>
          </p:cNvPicPr>
          <p:nvPr/>
        </p:nvPicPr>
        <p:blipFill>
          <a:blip r:embed="rId4"/>
          <a:stretch>
            <a:fillRect/>
          </a:stretch>
        </p:blipFill>
        <p:spPr>
          <a:xfrm>
            <a:off x="1922470" y="3485064"/>
            <a:ext cx="3943336" cy="843842"/>
          </a:xfrm>
          <a:prstGeom prst="rect">
            <a:avLst/>
          </a:prstGeom>
        </p:spPr>
      </p:pic>
    </p:spTree>
    <p:extLst>
      <p:ext uri="{BB962C8B-B14F-4D97-AF65-F5344CB8AC3E}">
        <p14:creationId xmlns:p14="http://schemas.microsoft.com/office/powerpoint/2010/main" val="24300222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Title 1">
            <a:extLst>
              <a:ext uri="{FF2B5EF4-FFF2-40B4-BE49-F238E27FC236}">
                <a16:creationId xmlns:a16="http://schemas.microsoft.com/office/drawing/2014/main" id="{8DFF81F7-9ACA-4CC8-A4AD-BB86410812C6}"/>
              </a:ext>
            </a:extLst>
          </p:cNvPr>
          <p:cNvSpPr>
            <a:spLocks noGrp="1" noChangeArrowheads="1"/>
          </p:cNvSpPr>
          <p:nvPr>
            <p:ph type="title"/>
          </p:nvPr>
        </p:nvSpPr>
        <p:spPr/>
        <p:txBody>
          <a:bodyPr/>
          <a:lstStyle/>
          <a:p>
            <a:pPr eaLnBrk="1" hangingPunct="1"/>
            <a:r>
              <a:rPr lang="en-US" altLang="en-US" sz="2800" dirty="0"/>
              <a:t>4 Doses/Week has Similar Efficacy to Daily TDF/FTC for MSM</a:t>
            </a:r>
            <a:br>
              <a:rPr lang="en-US" altLang="en-US" sz="1575" dirty="0"/>
            </a:br>
            <a:endParaRPr lang="en-US" altLang="en-US" sz="1575" dirty="0"/>
          </a:p>
        </p:txBody>
      </p:sp>
      <p:pic>
        <p:nvPicPr>
          <p:cNvPr id="303107" name="Picture 6">
            <a:extLst>
              <a:ext uri="{FF2B5EF4-FFF2-40B4-BE49-F238E27FC236}">
                <a16:creationId xmlns:a16="http://schemas.microsoft.com/office/drawing/2014/main" id="{233DDD08-DDD0-4C51-9A13-732C8E6ED0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001" y="1393731"/>
            <a:ext cx="6114426" cy="4134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Table 4">
            <a:extLst>
              <a:ext uri="{FF2B5EF4-FFF2-40B4-BE49-F238E27FC236}">
                <a16:creationId xmlns:a16="http://schemas.microsoft.com/office/drawing/2014/main" id="{0A3832FA-16A0-42A3-A53B-C47DFF6D188A}"/>
              </a:ext>
            </a:extLst>
          </p:cNvPr>
          <p:cNvGraphicFramePr>
            <a:graphicFrameLocks noGrp="1"/>
          </p:cNvGraphicFramePr>
          <p:nvPr>
            <p:extLst>
              <p:ext uri="{D42A27DB-BD31-4B8C-83A1-F6EECF244321}">
                <p14:modId xmlns:p14="http://schemas.microsoft.com/office/powerpoint/2010/main" val="911701788"/>
              </p:ext>
            </p:extLst>
          </p:nvPr>
        </p:nvGraphicFramePr>
        <p:xfrm>
          <a:off x="6910386" y="2736418"/>
          <a:ext cx="4875214" cy="2791634"/>
        </p:xfrm>
        <a:graphic>
          <a:graphicData uri="http://schemas.openxmlformats.org/drawingml/2006/table">
            <a:tbl>
              <a:tblPr firstRow="1" bandRow="1">
                <a:tableStyleId>{5C22544A-7EE6-4342-B048-85BDC9FD1C3A}</a:tableStyleId>
              </a:tblPr>
              <a:tblGrid>
                <a:gridCol w="1583668">
                  <a:extLst>
                    <a:ext uri="{9D8B030D-6E8A-4147-A177-3AD203B41FA5}">
                      <a16:colId xmlns:a16="http://schemas.microsoft.com/office/drawing/2014/main" val="11844724"/>
                    </a:ext>
                  </a:extLst>
                </a:gridCol>
                <a:gridCol w="1676826">
                  <a:extLst>
                    <a:ext uri="{9D8B030D-6E8A-4147-A177-3AD203B41FA5}">
                      <a16:colId xmlns:a16="http://schemas.microsoft.com/office/drawing/2014/main" val="855137436"/>
                    </a:ext>
                  </a:extLst>
                </a:gridCol>
                <a:gridCol w="1614720">
                  <a:extLst>
                    <a:ext uri="{9D8B030D-6E8A-4147-A177-3AD203B41FA5}">
                      <a16:colId xmlns:a16="http://schemas.microsoft.com/office/drawing/2014/main" val="3120004806"/>
                    </a:ext>
                  </a:extLst>
                </a:gridCol>
              </a:tblGrid>
              <a:tr h="1034111">
                <a:tc>
                  <a:txBody>
                    <a:bodyPr/>
                    <a:lstStyle/>
                    <a:p>
                      <a:pPr algn="ctr"/>
                      <a:r>
                        <a:rPr lang="en-US" sz="1600" dirty="0">
                          <a:latin typeface="Calibri" panose="020F0502020204030204" pitchFamily="34" charset="0"/>
                          <a:cs typeface="Calibri" panose="020F0502020204030204" pitchFamily="34" charset="0"/>
                        </a:rPr>
                        <a:t># Doses/</a:t>
                      </a:r>
                    </a:p>
                    <a:p>
                      <a:pPr algn="ctr"/>
                      <a:r>
                        <a:rPr lang="en-US" sz="1600" dirty="0">
                          <a:latin typeface="Calibri" panose="020F0502020204030204" pitchFamily="34" charset="0"/>
                          <a:cs typeface="Calibri" panose="020F0502020204030204" pitchFamily="34" charset="0"/>
                        </a:rPr>
                        <a:t>week</a:t>
                      </a:r>
                    </a:p>
                  </a:txBody>
                  <a:tcPr marL="51435" marR="51435" marT="25724" marB="25724" anchor="ctr"/>
                </a:tc>
                <a:tc>
                  <a:txBody>
                    <a:bodyPr/>
                    <a:lstStyle/>
                    <a:p>
                      <a:pPr algn="ctr"/>
                      <a:r>
                        <a:rPr lang="en-US" sz="1600" dirty="0">
                          <a:latin typeface="Calibri" panose="020F0502020204030204" pitchFamily="34" charset="0"/>
                          <a:cs typeface="Calibri" panose="020F0502020204030204" pitchFamily="34" charset="0"/>
                        </a:rPr>
                        <a:t>Estimated</a:t>
                      </a:r>
                      <a:r>
                        <a:rPr lang="en-US" sz="1600" baseline="0" dirty="0">
                          <a:latin typeface="Calibri" panose="020F0502020204030204" pitchFamily="34" charset="0"/>
                          <a:cs typeface="Calibri" panose="020F0502020204030204" pitchFamily="34" charset="0"/>
                        </a:rPr>
                        <a:t> efficacy</a:t>
                      </a:r>
                      <a:endParaRPr lang="en-US" sz="1600" dirty="0">
                        <a:latin typeface="Calibri" panose="020F0502020204030204" pitchFamily="34" charset="0"/>
                        <a:cs typeface="Calibri" panose="020F0502020204030204" pitchFamily="34" charset="0"/>
                      </a:endParaRPr>
                    </a:p>
                  </a:txBody>
                  <a:tcPr marL="51435" marR="51435" marT="25724" marB="25724" anchor="ctr"/>
                </a:tc>
                <a:tc>
                  <a:txBody>
                    <a:bodyPr/>
                    <a:lstStyle/>
                    <a:p>
                      <a:pPr algn="ctr"/>
                      <a:r>
                        <a:rPr lang="en-US" sz="1600" dirty="0">
                          <a:latin typeface="Calibri" panose="020F0502020204030204" pitchFamily="34" charset="0"/>
                          <a:cs typeface="Calibri" panose="020F0502020204030204" pitchFamily="34" charset="0"/>
                        </a:rPr>
                        <a:t>95% CI</a:t>
                      </a:r>
                    </a:p>
                  </a:txBody>
                  <a:tcPr marL="51435" marR="51435" marT="25724" marB="25724" anchor="ctr"/>
                </a:tc>
                <a:extLst>
                  <a:ext uri="{0D108BD9-81ED-4DB2-BD59-A6C34878D82A}">
                    <a16:rowId xmlns:a16="http://schemas.microsoft.com/office/drawing/2014/main" val="1493793607"/>
                  </a:ext>
                </a:extLst>
              </a:tr>
              <a:tr h="585841">
                <a:tc>
                  <a:txBody>
                    <a:bodyPr/>
                    <a:lstStyle/>
                    <a:p>
                      <a:pPr algn="ctr"/>
                      <a:r>
                        <a:rPr lang="en-US" sz="1600" dirty="0">
                          <a:latin typeface="Calibri" panose="020F0502020204030204" pitchFamily="34" charset="0"/>
                          <a:cs typeface="Calibri" panose="020F0502020204030204" pitchFamily="34" charset="0"/>
                        </a:rPr>
                        <a:t>2</a:t>
                      </a:r>
                    </a:p>
                  </a:txBody>
                  <a:tcPr marL="51435" marR="51435" marT="25724" marB="25724" anchor="ctr"/>
                </a:tc>
                <a:tc>
                  <a:txBody>
                    <a:bodyPr/>
                    <a:lstStyle/>
                    <a:p>
                      <a:pPr algn="ctr"/>
                      <a:r>
                        <a:rPr lang="en-US" sz="1600" dirty="0">
                          <a:latin typeface="Calibri" panose="020F0502020204030204" pitchFamily="34" charset="0"/>
                          <a:cs typeface="Calibri" panose="020F0502020204030204" pitchFamily="34" charset="0"/>
                        </a:rPr>
                        <a:t>76%</a:t>
                      </a:r>
                    </a:p>
                  </a:txBody>
                  <a:tcPr marL="51435" marR="51435" marT="25724" marB="25724" anchor="ctr"/>
                </a:tc>
                <a:tc>
                  <a:txBody>
                    <a:bodyPr/>
                    <a:lstStyle/>
                    <a:p>
                      <a:pPr algn="ctr"/>
                      <a:r>
                        <a:rPr lang="en-US" sz="1600" dirty="0">
                          <a:latin typeface="Calibri" panose="020F0502020204030204" pitchFamily="34" charset="0"/>
                          <a:cs typeface="Calibri" panose="020F0502020204030204" pitchFamily="34" charset="0"/>
                        </a:rPr>
                        <a:t>56-96%</a:t>
                      </a:r>
                    </a:p>
                  </a:txBody>
                  <a:tcPr marL="51435" marR="51435" marT="25724" marB="25724" anchor="ctr"/>
                </a:tc>
                <a:extLst>
                  <a:ext uri="{0D108BD9-81ED-4DB2-BD59-A6C34878D82A}">
                    <a16:rowId xmlns:a16="http://schemas.microsoft.com/office/drawing/2014/main" val="2226964236"/>
                  </a:ext>
                </a:extLst>
              </a:tr>
              <a:tr h="585841">
                <a:tc>
                  <a:txBody>
                    <a:bodyPr/>
                    <a:lstStyle/>
                    <a:p>
                      <a:pPr algn="ctr"/>
                      <a:r>
                        <a:rPr lang="en-US" sz="1600" dirty="0">
                          <a:latin typeface="Calibri" panose="020F0502020204030204" pitchFamily="34" charset="0"/>
                          <a:cs typeface="Calibri" panose="020F0502020204030204" pitchFamily="34" charset="0"/>
                        </a:rPr>
                        <a:t>4</a:t>
                      </a:r>
                    </a:p>
                  </a:txBody>
                  <a:tcPr marL="51435" marR="51435" marT="25724" marB="25724" anchor="ctr"/>
                </a:tc>
                <a:tc>
                  <a:txBody>
                    <a:bodyPr/>
                    <a:lstStyle/>
                    <a:p>
                      <a:pPr algn="ctr"/>
                      <a:r>
                        <a:rPr lang="en-US" sz="1600" dirty="0">
                          <a:latin typeface="Calibri" panose="020F0502020204030204" pitchFamily="34" charset="0"/>
                          <a:cs typeface="Calibri" panose="020F0502020204030204" pitchFamily="34" charset="0"/>
                        </a:rPr>
                        <a:t>96%</a:t>
                      </a:r>
                    </a:p>
                  </a:txBody>
                  <a:tcPr marL="51435" marR="51435" marT="25724" marB="25724" anchor="ctr"/>
                </a:tc>
                <a:tc>
                  <a:txBody>
                    <a:bodyPr/>
                    <a:lstStyle/>
                    <a:p>
                      <a:pPr algn="ctr"/>
                      <a:r>
                        <a:rPr lang="en-US" sz="1600" dirty="0">
                          <a:latin typeface="Calibri" panose="020F0502020204030204" pitchFamily="34" charset="0"/>
                          <a:cs typeface="Calibri" panose="020F0502020204030204" pitchFamily="34" charset="0"/>
                        </a:rPr>
                        <a:t>90%-&gt;99%</a:t>
                      </a:r>
                    </a:p>
                  </a:txBody>
                  <a:tcPr marL="51435" marR="51435" marT="25724" marB="25724" anchor="ctr"/>
                </a:tc>
                <a:extLst>
                  <a:ext uri="{0D108BD9-81ED-4DB2-BD59-A6C34878D82A}">
                    <a16:rowId xmlns:a16="http://schemas.microsoft.com/office/drawing/2014/main" val="1804608237"/>
                  </a:ext>
                </a:extLst>
              </a:tr>
              <a:tr h="585841">
                <a:tc>
                  <a:txBody>
                    <a:bodyPr/>
                    <a:lstStyle/>
                    <a:p>
                      <a:pPr algn="ctr"/>
                      <a:r>
                        <a:rPr lang="en-US" sz="1600" dirty="0">
                          <a:latin typeface="Calibri" panose="020F0502020204030204" pitchFamily="34" charset="0"/>
                          <a:cs typeface="Calibri" panose="020F0502020204030204" pitchFamily="34" charset="0"/>
                        </a:rPr>
                        <a:t>7</a:t>
                      </a:r>
                    </a:p>
                  </a:txBody>
                  <a:tcPr marL="51435" marR="51435" marT="25724" marB="25724" anchor="ctr"/>
                </a:tc>
                <a:tc>
                  <a:txBody>
                    <a:bodyPr/>
                    <a:lstStyle/>
                    <a:p>
                      <a:pPr algn="ctr"/>
                      <a:r>
                        <a:rPr lang="en-US" sz="1600" dirty="0">
                          <a:latin typeface="Calibri" panose="020F0502020204030204" pitchFamily="34" charset="0"/>
                          <a:cs typeface="Calibri" panose="020F0502020204030204" pitchFamily="34" charset="0"/>
                        </a:rPr>
                        <a:t>99%</a:t>
                      </a:r>
                    </a:p>
                  </a:txBody>
                  <a:tcPr marL="51435" marR="51435" marT="25724" marB="25724" anchor="ctr"/>
                </a:tc>
                <a:tc>
                  <a:txBody>
                    <a:bodyPr/>
                    <a:lstStyle/>
                    <a:p>
                      <a:pPr algn="ctr"/>
                      <a:r>
                        <a:rPr lang="en-US" sz="1600" dirty="0">
                          <a:latin typeface="Calibri" panose="020F0502020204030204" pitchFamily="34" charset="0"/>
                          <a:cs typeface="Calibri" panose="020F0502020204030204" pitchFamily="34" charset="0"/>
                        </a:rPr>
                        <a:t>96%-&gt;99%</a:t>
                      </a:r>
                    </a:p>
                  </a:txBody>
                  <a:tcPr marL="51435" marR="51435" marT="25724" marB="25724" anchor="ctr"/>
                </a:tc>
                <a:extLst>
                  <a:ext uri="{0D108BD9-81ED-4DB2-BD59-A6C34878D82A}">
                    <a16:rowId xmlns:a16="http://schemas.microsoft.com/office/drawing/2014/main" val="43482149"/>
                  </a:ext>
                </a:extLst>
              </a:tr>
            </a:tbl>
          </a:graphicData>
        </a:graphic>
      </p:graphicFrame>
      <p:sp>
        <p:nvSpPr>
          <p:cNvPr id="3" name="TextBox 2">
            <a:extLst>
              <a:ext uri="{FF2B5EF4-FFF2-40B4-BE49-F238E27FC236}">
                <a16:creationId xmlns:a16="http://schemas.microsoft.com/office/drawing/2014/main" id="{0D2BC226-AF1E-4196-B410-E4BD22B33A5A}"/>
              </a:ext>
            </a:extLst>
          </p:cNvPr>
          <p:cNvSpPr txBox="1"/>
          <p:nvPr/>
        </p:nvSpPr>
        <p:spPr>
          <a:xfrm>
            <a:off x="6622426" y="5642354"/>
            <a:ext cx="4180667" cy="276999"/>
          </a:xfrm>
          <a:prstGeom prst="rect">
            <a:avLst/>
          </a:prstGeom>
          <a:noFill/>
        </p:spPr>
        <p:txBody>
          <a:bodyPr wrap="square" rtlCol="0">
            <a:spAutoFit/>
          </a:bodyPr>
          <a:lstStyle/>
          <a:p>
            <a:r>
              <a:rPr lang="en-US" altLang="en-US" sz="1200" dirty="0"/>
              <a:t>Anderson et al, Sci </a:t>
            </a:r>
            <a:r>
              <a:rPr lang="en-US" altLang="en-US" sz="1200" dirty="0" err="1"/>
              <a:t>Transl</a:t>
            </a:r>
            <a:r>
              <a:rPr lang="en-US" altLang="en-US" sz="1200" dirty="0"/>
              <a:t> Med 2012;4 (151):151ra125</a:t>
            </a:r>
            <a:endParaRPr lang="en-US" sz="1200" dirty="0"/>
          </a:p>
        </p:txBody>
      </p:sp>
    </p:spTree>
    <p:extLst>
      <p:ext uri="{BB962C8B-B14F-4D97-AF65-F5344CB8AC3E}">
        <p14:creationId xmlns:p14="http://schemas.microsoft.com/office/powerpoint/2010/main" val="13112446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6463DF4-BEFE-40AF-B472-CC7126823E3A}"/>
              </a:ext>
            </a:extLst>
          </p:cNvPr>
          <p:cNvPicPr>
            <a:picLocks noChangeAspect="1"/>
          </p:cNvPicPr>
          <p:nvPr/>
        </p:nvPicPr>
        <p:blipFill>
          <a:blip r:embed="rId2"/>
          <a:stretch>
            <a:fillRect/>
          </a:stretch>
        </p:blipFill>
        <p:spPr>
          <a:xfrm>
            <a:off x="838200" y="138763"/>
            <a:ext cx="10414000" cy="6211622"/>
          </a:xfrm>
          <a:prstGeom prst="rect">
            <a:avLst/>
          </a:prstGeom>
        </p:spPr>
      </p:pic>
      <p:sp>
        <p:nvSpPr>
          <p:cNvPr id="6" name="TextBox 5">
            <a:extLst>
              <a:ext uri="{FF2B5EF4-FFF2-40B4-BE49-F238E27FC236}">
                <a16:creationId xmlns:a16="http://schemas.microsoft.com/office/drawing/2014/main" id="{1665BBA2-FF79-4FE0-855D-3E0D7E694325}"/>
              </a:ext>
            </a:extLst>
          </p:cNvPr>
          <p:cNvSpPr txBox="1"/>
          <p:nvPr/>
        </p:nvSpPr>
        <p:spPr>
          <a:xfrm>
            <a:off x="3774740" y="4961936"/>
            <a:ext cx="5501898" cy="523220"/>
          </a:xfrm>
          <a:prstGeom prst="rect">
            <a:avLst/>
          </a:prstGeom>
          <a:noFill/>
        </p:spPr>
        <p:txBody>
          <a:bodyPr wrap="square" rtlCol="0">
            <a:spAutoFit/>
          </a:bodyPr>
          <a:lstStyle/>
          <a:p>
            <a:pPr algn="r"/>
            <a:r>
              <a:rPr lang="en-US" sz="2800" b="1" kern="0" dirty="0">
                <a:solidFill>
                  <a:srgbClr val="C00000"/>
                </a:solidFill>
                <a:latin typeface="Arial"/>
                <a:cs typeface="Arial"/>
                <a:sym typeface="Arial"/>
              </a:rPr>
              <a:t>“2-1-1 or on-demand PrEP” </a:t>
            </a:r>
          </a:p>
        </p:txBody>
      </p:sp>
    </p:spTree>
    <p:extLst>
      <p:ext uri="{BB962C8B-B14F-4D97-AF65-F5344CB8AC3E}">
        <p14:creationId xmlns:p14="http://schemas.microsoft.com/office/powerpoint/2010/main" val="1108740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AutoShape 3">
            <a:extLst>
              <a:ext uri="{FF2B5EF4-FFF2-40B4-BE49-F238E27FC236}">
                <a16:creationId xmlns:a16="http://schemas.microsoft.com/office/drawing/2014/main" id="{DF58D770-7009-4026-B5A8-D8BEA69ACA5B}"/>
              </a:ext>
            </a:extLst>
          </p:cNvPr>
          <p:cNvSpPr>
            <a:spLocks noChangeArrowheads="1"/>
          </p:cNvSpPr>
          <p:nvPr/>
        </p:nvSpPr>
        <p:spPr bwMode="auto">
          <a:xfrm>
            <a:off x="4046349" y="1701403"/>
            <a:ext cx="4453524" cy="786710"/>
          </a:xfrm>
          <a:custGeom>
            <a:avLst/>
            <a:gdLst>
              <a:gd name="T0" fmla="*/ 2147483647 w 21600"/>
              <a:gd name="T1" fmla="*/ 2147483647 h 21600"/>
              <a:gd name="T2" fmla="*/ 2147483647 w 21600"/>
              <a:gd name="T3" fmla="*/ 2147483647 h 21600"/>
              <a:gd name="T4" fmla="*/ 0 w 21600"/>
              <a:gd name="T5" fmla="*/ 2147483647 h 21600"/>
              <a:gd name="T6" fmla="*/ 2147483647 w 21600"/>
              <a:gd name="T7" fmla="*/ 0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0" y="21600"/>
                </a:lnTo>
                <a:lnTo>
                  <a:pt x="21600" y="21600"/>
                </a:lnTo>
                <a:lnTo>
                  <a:pt x="21600" y="0"/>
                </a:lnTo>
                <a:lnTo>
                  <a:pt x="0" y="0"/>
                </a:lnTo>
                <a:close/>
              </a:path>
            </a:pathLst>
          </a:custGeom>
          <a:solidFill>
            <a:schemeClr val="accent5"/>
          </a:solidFill>
          <a:ln w="9525">
            <a:solidFill>
              <a:schemeClr val="tx1"/>
            </a:solidFill>
            <a:round/>
            <a:headEnd/>
            <a:tailEnd/>
          </a:ln>
        </p:spPr>
        <p:txBody>
          <a:bodyPr lIns="0" tIns="0" rIns="0" bIns="0" anchor="ctr" anchorCtr="1"/>
          <a:lstStyle/>
          <a:p>
            <a:pPr algn="ctr" defTabSz="230172">
              <a:lnSpc>
                <a:spcPct val="97000"/>
              </a:lnSpc>
              <a:buClr>
                <a:srgbClr val="FFFFFF"/>
              </a:buClr>
              <a:buSzPct val="45000"/>
              <a:tabLst>
                <a:tab pos="364883" algn="l"/>
                <a:tab pos="729764" algn="l"/>
                <a:tab pos="1095540" algn="l"/>
                <a:tab pos="1460423" algn="l"/>
                <a:tab pos="1825292" algn="l"/>
                <a:tab pos="2190158" algn="l"/>
                <a:tab pos="2555933" algn="l"/>
                <a:tab pos="2920803" algn="l"/>
                <a:tab pos="3285683" algn="l"/>
                <a:tab pos="3650566" algn="l"/>
                <a:tab pos="4015437" algn="l"/>
                <a:tab pos="4381209" algn="l"/>
              </a:tabLst>
              <a:defRPr/>
            </a:pPr>
            <a:endParaRPr lang="en-US" altLang="fr-FR" sz="2025" b="1" kern="0" dirty="0">
              <a:solidFill>
                <a:srgbClr val="000000"/>
              </a:solidFill>
              <a:latin typeface="Arial"/>
              <a:cs typeface="Arial Unicode MS" pitchFamily="34" charset="-128"/>
              <a:sym typeface="Arial"/>
            </a:endParaRPr>
          </a:p>
          <a:p>
            <a:pPr algn="ctr" defTabSz="230172">
              <a:lnSpc>
                <a:spcPct val="97000"/>
              </a:lnSpc>
              <a:buClr>
                <a:srgbClr val="FFFFFF"/>
              </a:buClr>
              <a:buSzPct val="45000"/>
              <a:tabLst>
                <a:tab pos="364883" algn="l"/>
                <a:tab pos="729764" algn="l"/>
                <a:tab pos="1095540" algn="l"/>
                <a:tab pos="1460423" algn="l"/>
                <a:tab pos="1825292" algn="l"/>
                <a:tab pos="2190158" algn="l"/>
                <a:tab pos="2555933" algn="l"/>
                <a:tab pos="2920803" algn="l"/>
                <a:tab pos="3285683" algn="l"/>
                <a:tab pos="3650566" algn="l"/>
                <a:tab pos="4015437" algn="l"/>
                <a:tab pos="4381209" algn="l"/>
              </a:tabLst>
              <a:defRPr/>
            </a:pPr>
            <a:endParaRPr lang="en-US" altLang="fr-FR" sz="2025" b="1" kern="0" dirty="0">
              <a:solidFill>
                <a:srgbClr val="000000"/>
              </a:solidFill>
              <a:latin typeface="Arial"/>
              <a:cs typeface="Arial Unicode MS" pitchFamily="34" charset="-128"/>
              <a:sym typeface="Arial"/>
            </a:endParaRPr>
          </a:p>
          <a:p>
            <a:pPr algn="ctr" defTabSz="230172">
              <a:lnSpc>
                <a:spcPct val="97000"/>
              </a:lnSpc>
              <a:buClr>
                <a:srgbClr val="FFFFFF"/>
              </a:buClr>
              <a:buSzPct val="45000"/>
              <a:tabLst>
                <a:tab pos="364883" algn="l"/>
                <a:tab pos="729764" algn="l"/>
                <a:tab pos="1095540" algn="l"/>
                <a:tab pos="1460423" algn="l"/>
                <a:tab pos="1825292" algn="l"/>
                <a:tab pos="2190158" algn="l"/>
                <a:tab pos="2555933" algn="l"/>
                <a:tab pos="2920803" algn="l"/>
                <a:tab pos="3285683" algn="l"/>
                <a:tab pos="3650566" algn="l"/>
                <a:tab pos="4015437" algn="l"/>
                <a:tab pos="4381209" algn="l"/>
              </a:tabLst>
              <a:defRPr/>
            </a:pPr>
            <a:r>
              <a:rPr lang="en-US" altLang="fr-FR" b="1" kern="0" dirty="0">
                <a:solidFill>
                  <a:srgbClr val="000000"/>
                </a:solidFill>
                <a:latin typeface="Arial"/>
                <a:cs typeface="Arial Unicode MS" pitchFamily="34" charset="-128"/>
                <a:sym typeface="Arial"/>
              </a:rPr>
              <a:t>HIV Incidence (</a:t>
            </a:r>
            <a:r>
              <a:rPr lang="en-US" altLang="fr-FR" b="1" kern="0" dirty="0" err="1">
                <a:solidFill>
                  <a:srgbClr val="000000"/>
                </a:solidFill>
                <a:latin typeface="Arial"/>
                <a:cs typeface="Arial Unicode MS" pitchFamily="34" charset="-128"/>
                <a:sym typeface="Arial"/>
              </a:rPr>
              <a:t>mITT</a:t>
            </a:r>
            <a:r>
              <a:rPr lang="en-US" altLang="fr-FR" b="1" kern="0" dirty="0">
                <a:solidFill>
                  <a:srgbClr val="000000"/>
                </a:solidFill>
                <a:latin typeface="Arial"/>
                <a:cs typeface="Arial Unicode MS" pitchFamily="34" charset="-128"/>
                <a:sym typeface="Arial"/>
              </a:rPr>
              <a:t> Analysis)</a:t>
            </a:r>
          </a:p>
          <a:p>
            <a:pPr algn="ctr" defTabSz="230172">
              <a:lnSpc>
                <a:spcPct val="97000"/>
              </a:lnSpc>
              <a:buClr>
                <a:srgbClr val="FFFFFF"/>
              </a:buClr>
              <a:buSzPct val="45000"/>
              <a:tabLst>
                <a:tab pos="364883" algn="l"/>
                <a:tab pos="729764" algn="l"/>
                <a:tab pos="1095540" algn="l"/>
                <a:tab pos="1460423" algn="l"/>
                <a:tab pos="1825292" algn="l"/>
                <a:tab pos="2190158" algn="l"/>
                <a:tab pos="2555933" algn="l"/>
                <a:tab pos="2920803" algn="l"/>
                <a:tab pos="3285683" algn="l"/>
                <a:tab pos="3650566" algn="l"/>
                <a:tab pos="4015437" algn="l"/>
                <a:tab pos="4381209" algn="l"/>
              </a:tabLst>
              <a:defRPr/>
            </a:pPr>
            <a:endParaRPr lang="en-US" altLang="fr-FR" sz="2025" b="1" kern="0" dirty="0">
              <a:solidFill>
                <a:srgbClr val="000000"/>
              </a:solidFill>
              <a:latin typeface="Arial"/>
              <a:cs typeface="Arial Unicode MS" pitchFamily="34" charset="-128"/>
              <a:sym typeface="Arial"/>
            </a:endParaRPr>
          </a:p>
          <a:p>
            <a:pPr algn="ctr" defTabSz="230172">
              <a:lnSpc>
                <a:spcPct val="97000"/>
              </a:lnSpc>
              <a:buClr>
                <a:srgbClr val="FFFFFF"/>
              </a:buClr>
              <a:buSzPct val="45000"/>
              <a:tabLst>
                <a:tab pos="364883" algn="l"/>
                <a:tab pos="729764" algn="l"/>
                <a:tab pos="1095540" algn="l"/>
                <a:tab pos="1460423" algn="l"/>
                <a:tab pos="1825292" algn="l"/>
                <a:tab pos="2190158" algn="l"/>
                <a:tab pos="2555933" algn="l"/>
                <a:tab pos="2920803" algn="l"/>
                <a:tab pos="3285683" algn="l"/>
                <a:tab pos="3650566" algn="l"/>
                <a:tab pos="4015437" algn="l"/>
                <a:tab pos="4381209" algn="l"/>
              </a:tabLst>
              <a:defRPr/>
            </a:pPr>
            <a:endParaRPr lang="en-US" altLang="fr-FR" sz="2025" b="1" kern="0" dirty="0">
              <a:solidFill>
                <a:srgbClr val="000000"/>
              </a:solidFill>
              <a:latin typeface="Arial"/>
              <a:cs typeface="Arial Unicode MS" pitchFamily="34" charset="-128"/>
              <a:sym typeface="Arial"/>
            </a:endParaRPr>
          </a:p>
        </p:txBody>
      </p:sp>
      <p:sp>
        <p:nvSpPr>
          <p:cNvPr id="40963" name="Text Box 4">
            <a:extLst>
              <a:ext uri="{FF2B5EF4-FFF2-40B4-BE49-F238E27FC236}">
                <a16:creationId xmlns:a16="http://schemas.microsoft.com/office/drawing/2014/main" id="{169E656B-BCC4-470C-BC76-E044DDA6C4E3}"/>
              </a:ext>
            </a:extLst>
          </p:cNvPr>
          <p:cNvSpPr txBox="1">
            <a:spLocks noChangeArrowheads="1"/>
          </p:cNvSpPr>
          <p:nvPr/>
        </p:nvSpPr>
        <p:spPr bwMode="auto">
          <a:xfrm>
            <a:off x="4144706" y="5386903"/>
            <a:ext cx="4224593" cy="661275"/>
          </a:xfrm>
          <a:prstGeom prst="rect">
            <a:avLst/>
          </a:prstGeom>
          <a:solidFill>
            <a:schemeClr val="bg1"/>
          </a:solidFill>
          <a:ln w="28575">
            <a:solidFill>
              <a:schemeClr val="tx1"/>
            </a:solidFill>
            <a:miter lim="800000"/>
            <a:headEnd/>
            <a:tailEnd/>
          </a:ln>
        </p:spPr>
        <p:txBody>
          <a:bodyPr lIns="0" tIns="0" rIns="0" bIns="0" anchor="ctr"/>
          <a:lstStyle>
            <a:lvl1pPr defTabSz="409575">
              <a:spcBef>
                <a:spcPct val="20000"/>
              </a:spcBef>
              <a:buChar char="•"/>
              <a:tabLst>
                <a:tab pos="649288" algn="l"/>
                <a:tab pos="1298575" algn="l"/>
                <a:tab pos="1949450" algn="l"/>
                <a:tab pos="2598738" algn="l"/>
                <a:tab pos="3248025" algn="l"/>
                <a:tab pos="3897313" algn="l"/>
                <a:tab pos="4548188" algn="l"/>
                <a:tab pos="5197475" algn="l"/>
              </a:tabLst>
              <a:defRPr sz="3200">
                <a:solidFill>
                  <a:schemeClr val="tx1"/>
                </a:solidFill>
                <a:latin typeface="Arial" panose="020B0604020202020204" pitchFamily="34" charset="0"/>
              </a:defRPr>
            </a:lvl1pPr>
            <a:lvl2pPr marL="742950" indent="-285750" defTabSz="409575">
              <a:spcBef>
                <a:spcPct val="20000"/>
              </a:spcBef>
              <a:buChar char="–"/>
              <a:tabLst>
                <a:tab pos="649288" algn="l"/>
                <a:tab pos="1298575" algn="l"/>
                <a:tab pos="1949450" algn="l"/>
                <a:tab pos="2598738" algn="l"/>
                <a:tab pos="3248025" algn="l"/>
                <a:tab pos="3897313" algn="l"/>
                <a:tab pos="4548188" algn="l"/>
                <a:tab pos="5197475" algn="l"/>
              </a:tabLst>
              <a:defRPr sz="2800">
                <a:solidFill>
                  <a:schemeClr val="tx1"/>
                </a:solidFill>
                <a:latin typeface="Arial" panose="020B0604020202020204" pitchFamily="34" charset="0"/>
              </a:defRPr>
            </a:lvl2pPr>
            <a:lvl3pPr marL="1143000" indent="-228600" defTabSz="409575">
              <a:spcBef>
                <a:spcPct val="20000"/>
              </a:spcBef>
              <a:buChar char="•"/>
              <a:tabLst>
                <a:tab pos="649288" algn="l"/>
                <a:tab pos="1298575" algn="l"/>
                <a:tab pos="1949450" algn="l"/>
                <a:tab pos="2598738" algn="l"/>
                <a:tab pos="3248025" algn="l"/>
                <a:tab pos="3897313" algn="l"/>
                <a:tab pos="4548188" algn="l"/>
                <a:tab pos="5197475" algn="l"/>
              </a:tabLst>
              <a:defRPr sz="2400">
                <a:solidFill>
                  <a:schemeClr val="tx1"/>
                </a:solidFill>
                <a:latin typeface="Arial" panose="020B0604020202020204" pitchFamily="34" charset="0"/>
              </a:defRPr>
            </a:lvl3pPr>
            <a:lvl4pPr marL="1600200" indent="-228600" defTabSz="409575">
              <a:spcBef>
                <a:spcPct val="20000"/>
              </a:spcBef>
              <a:buChar char="–"/>
              <a:tabLst>
                <a:tab pos="649288" algn="l"/>
                <a:tab pos="1298575" algn="l"/>
                <a:tab pos="1949450" algn="l"/>
                <a:tab pos="2598738" algn="l"/>
                <a:tab pos="3248025" algn="l"/>
                <a:tab pos="3897313" algn="l"/>
                <a:tab pos="4548188" algn="l"/>
                <a:tab pos="5197475" algn="l"/>
              </a:tabLst>
              <a:defRPr sz="2000">
                <a:solidFill>
                  <a:schemeClr val="tx1"/>
                </a:solidFill>
                <a:latin typeface="Arial" panose="020B0604020202020204" pitchFamily="34" charset="0"/>
              </a:defRPr>
            </a:lvl4pPr>
            <a:lvl5pPr marL="2057400" indent="-228600" defTabSz="409575">
              <a:spcBef>
                <a:spcPct val="20000"/>
              </a:spcBef>
              <a:buChar char="»"/>
              <a:tabLst>
                <a:tab pos="649288" algn="l"/>
                <a:tab pos="1298575" algn="l"/>
                <a:tab pos="1949450" algn="l"/>
                <a:tab pos="2598738" algn="l"/>
                <a:tab pos="3248025" algn="l"/>
                <a:tab pos="3897313" algn="l"/>
                <a:tab pos="4548188" algn="l"/>
                <a:tab pos="5197475" algn="l"/>
              </a:tabLst>
              <a:defRPr sz="2000">
                <a:solidFill>
                  <a:schemeClr val="tx1"/>
                </a:solidFill>
                <a:latin typeface="Arial" panose="020B0604020202020204" pitchFamily="34" charset="0"/>
              </a:defRPr>
            </a:lvl5pPr>
            <a:lvl6pPr marL="2514600" indent="-228600" defTabSz="409575" eaLnBrk="0" fontAlgn="base" hangingPunct="0">
              <a:spcBef>
                <a:spcPct val="20000"/>
              </a:spcBef>
              <a:spcAft>
                <a:spcPct val="0"/>
              </a:spcAft>
              <a:buChar char="»"/>
              <a:tabLst>
                <a:tab pos="649288" algn="l"/>
                <a:tab pos="1298575" algn="l"/>
                <a:tab pos="1949450" algn="l"/>
                <a:tab pos="2598738" algn="l"/>
                <a:tab pos="3248025" algn="l"/>
                <a:tab pos="3897313" algn="l"/>
                <a:tab pos="4548188" algn="l"/>
                <a:tab pos="5197475" algn="l"/>
              </a:tabLst>
              <a:defRPr sz="2000">
                <a:solidFill>
                  <a:schemeClr val="tx1"/>
                </a:solidFill>
                <a:latin typeface="Arial" panose="020B0604020202020204" pitchFamily="34" charset="0"/>
              </a:defRPr>
            </a:lvl6pPr>
            <a:lvl7pPr marL="2971800" indent="-228600" defTabSz="409575" eaLnBrk="0" fontAlgn="base" hangingPunct="0">
              <a:spcBef>
                <a:spcPct val="20000"/>
              </a:spcBef>
              <a:spcAft>
                <a:spcPct val="0"/>
              </a:spcAft>
              <a:buChar char="»"/>
              <a:tabLst>
                <a:tab pos="649288" algn="l"/>
                <a:tab pos="1298575" algn="l"/>
                <a:tab pos="1949450" algn="l"/>
                <a:tab pos="2598738" algn="l"/>
                <a:tab pos="3248025" algn="l"/>
                <a:tab pos="3897313" algn="l"/>
                <a:tab pos="4548188" algn="l"/>
                <a:tab pos="5197475" algn="l"/>
              </a:tabLst>
              <a:defRPr sz="2000">
                <a:solidFill>
                  <a:schemeClr val="tx1"/>
                </a:solidFill>
                <a:latin typeface="Arial" panose="020B0604020202020204" pitchFamily="34" charset="0"/>
              </a:defRPr>
            </a:lvl7pPr>
            <a:lvl8pPr marL="3429000" indent="-228600" defTabSz="409575" eaLnBrk="0" fontAlgn="base" hangingPunct="0">
              <a:spcBef>
                <a:spcPct val="20000"/>
              </a:spcBef>
              <a:spcAft>
                <a:spcPct val="0"/>
              </a:spcAft>
              <a:buChar char="»"/>
              <a:tabLst>
                <a:tab pos="649288" algn="l"/>
                <a:tab pos="1298575" algn="l"/>
                <a:tab pos="1949450" algn="l"/>
                <a:tab pos="2598738" algn="l"/>
                <a:tab pos="3248025" algn="l"/>
                <a:tab pos="3897313" algn="l"/>
                <a:tab pos="4548188" algn="l"/>
                <a:tab pos="5197475" algn="l"/>
              </a:tabLst>
              <a:defRPr sz="2000">
                <a:solidFill>
                  <a:schemeClr val="tx1"/>
                </a:solidFill>
                <a:latin typeface="Arial" panose="020B0604020202020204" pitchFamily="34" charset="0"/>
              </a:defRPr>
            </a:lvl8pPr>
            <a:lvl9pPr marL="3886200" indent="-228600" defTabSz="409575" eaLnBrk="0" fontAlgn="base" hangingPunct="0">
              <a:spcBef>
                <a:spcPct val="20000"/>
              </a:spcBef>
              <a:spcAft>
                <a:spcPct val="0"/>
              </a:spcAft>
              <a:buChar char="»"/>
              <a:tabLst>
                <a:tab pos="649288" algn="l"/>
                <a:tab pos="1298575" algn="l"/>
                <a:tab pos="1949450" algn="l"/>
                <a:tab pos="2598738" algn="l"/>
                <a:tab pos="3248025" algn="l"/>
                <a:tab pos="3897313" algn="l"/>
                <a:tab pos="4548188" algn="l"/>
                <a:tab pos="5197475" algn="l"/>
              </a:tabLst>
              <a:defRPr sz="2000">
                <a:solidFill>
                  <a:schemeClr val="tx1"/>
                </a:solidFill>
                <a:latin typeface="Arial" panose="020B0604020202020204" pitchFamily="34" charset="0"/>
              </a:defRPr>
            </a:lvl9pPr>
          </a:lstStyle>
          <a:p>
            <a:pPr algn="ctr">
              <a:lnSpc>
                <a:spcPct val="150000"/>
              </a:lnSpc>
              <a:spcBef>
                <a:spcPct val="0"/>
              </a:spcBef>
              <a:buNone/>
              <a:defRPr/>
            </a:pPr>
            <a:r>
              <a:rPr lang="fr-FR" altLang="fr-FR" sz="2000" b="1" kern="0" dirty="0">
                <a:solidFill>
                  <a:srgbClr val="C00000"/>
                </a:solidFill>
                <a:cs typeface="Arial"/>
                <a:sym typeface="Arial"/>
              </a:rPr>
              <a:t>97% relative </a:t>
            </a:r>
            <a:r>
              <a:rPr lang="fr-FR" altLang="fr-FR" sz="2000" b="1" kern="0" dirty="0" err="1">
                <a:solidFill>
                  <a:srgbClr val="C00000"/>
                </a:solidFill>
                <a:cs typeface="Arial"/>
                <a:sym typeface="Arial"/>
              </a:rPr>
              <a:t>reduction</a:t>
            </a:r>
            <a:r>
              <a:rPr lang="fr-FR" altLang="fr-FR" sz="2000" b="1" kern="0" dirty="0">
                <a:solidFill>
                  <a:srgbClr val="C00000"/>
                </a:solidFill>
                <a:cs typeface="Arial"/>
                <a:sym typeface="Arial"/>
              </a:rPr>
              <a:t> vs. placebo</a:t>
            </a:r>
          </a:p>
        </p:txBody>
      </p:sp>
      <p:pic>
        <p:nvPicPr>
          <p:cNvPr id="308228" name="Picture 20">
            <a:extLst>
              <a:ext uri="{FF2B5EF4-FFF2-40B4-BE49-F238E27FC236}">
                <a16:creationId xmlns:a16="http://schemas.microsoft.com/office/drawing/2014/main" id="{B72C1903-DF9C-4350-BA20-1923BE3736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597" y="1701403"/>
            <a:ext cx="1785297" cy="797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3" name="Text Box 6">
            <a:extLst>
              <a:ext uri="{FF2B5EF4-FFF2-40B4-BE49-F238E27FC236}">
                <a16:creationId xmlns:a16="http://schemas.microsoft.com/office/drawing/2014/main" id="{0584DDF8-4B43-4D16-93E4-A60AC181AD9A}"/>
              </a:ext>
            </a:extLst>
          </p:cNvPr>
          <p:cNvSpPr txBox="1">
            <a:spLocks noChangeArrowheads="1"/>
          </p:cNvSpPr>
          <p:nvPr/>
        </p:nvSpPr>
        <p:spPr bwMode="auto">
          <a:xfrm>
            <a:off x="3009900" y="4885252"/>
            <a:ext cx="6718300" cy="375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1392" tIns="25717" rIns="51392" bIns="25717">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513866">
              <a:lnSpc>
                <a:spcPct val="150000"/>
              </a:lnSpc>
              <a:spcBef>
                <a:spcPct val="0"/>
              </a:spcBef>
              <a:buNone/>
              <a:defRPr/>
            </a:pPr>
            <a:r>
              <a:rPr lang="fr-FR" altLang="fr-FR" sz="1600" b="1" kern="0" dirty="0" err="1">
                <a:cs typeface="Arial"/>
                <a:sym typeface="Arial"/>
              </a:rPr>
              <a:t>Median</a:t>
            </a:r>
            <a:r>
              <a:rPr lang="fr-FR" altLang="fr-FR" sz="1600" b="1" kern="0" dirty="0">
                <a:cs typeface="Arial"/>
                <a:sym typeface="Arial"/>
              </a:rPr>
              <a:t> Follow-up in Open-Label Phase 18.4 </a:t>
            </a:r>
            <a:r>
              <a:rPr lang="fr-FR" altLang="fr-FR" sz="1600" b="1" kern="0" dirty="0" err="1">
                <a:cs typeface="Arial"/>
                <a:sym typeface="Arial"/>
              </a:rPr>
              <a:t>months</a:t>
            </a:r>
            <a:r>
              <a:rPr lang="fr-FR" altLang="fr-FR" sz="1600" b="1" kern="0" dirty="0">
                <a:cs typeface="Arial"/>
                <a:sym typeface="Arial"/>
              </a:rPr>
              <a:t> (IQR:17.5-19.1)</a:t>
            </a:r>
            <a:endParaRPr lang="fr-FR" altLang="fr-FR" sz="1600" b="1" kern="0" dirty="0">
              <a:solidFill>
                <a:srgbClr val="000000"/>
              </a:solidFill>
              <a:cs typeface="Arial"/>
              <a:sym typeface="Arial"/>
            </a:endParaRPr>
          </a:p>
        </p:txBody>
      </p:sp>
      <p:graphicFrame>
        <p:nvGraphicFramePr>
          <p:cNvPr id="2" name="Tableau 1">
            <a:extLst>
              <a:ext uri="{FF2B5EF4-FFF2-40B4-BE49-F238E27FC236}">
                <a16:creationId xmlns:a16="http://schemas.microsoft.com/office/drawing/2014/main" id="{F6E7F4FC-D59F-4ADC-AA44-2815A55C97C5}"/>
              </a:ext>
            </a:extLst>
          </p:cNvPr>
          <p:cNvGraphicFramePr>
            <a:graphicFrameLocks noGrp="1"/>
          </p:cNvGraphicFramePr>
          <p:nvPr>
            <p:extLst>
              <p:ext uri="{D42A27DB-BD31-4B8C-83A1-F6EECF244321}">
                <p14:modId xmlns:p14="http://schemas.microsoft.com/office/powerpoint/2010/main" val="2063070540"/>
              </p:ext>
            </p:extLst>
          </p:nvPr>
        </p:nvGraphicFramePr>
        <p:xfrm>
          <a:off x="3009900" y="2609852"/>
          <a:ext cx="6718300" cy="2101849"/>
        </p:xfrm>
        <a:graphic>
          <a:graphicData uri="http://schemas.openxmlformats.org/drawingml/2006/table">
            <a:tbl>
              <a:tblPr>
                <a:tableStyleId>{16D9F66E-5EB9-4882-86FB-DCBF35E3C3E4}</a:tableStyleId>
              </a:tblPr>
              <a:tblGrid>
                <a:gridCol w="2789230">
                  <a:extLst>
                    <a:ext uri="{9D8B030D-6E8A-4147-A177-3AD203B41FA5}">
                      <a16:colId xmlns:a16="http://schemas.microsoft.com/office/drawing/2014/main" val="20000"/>
                    </a:ext>
                  </a:extLst>
                </a:gridCol>
                <a:gridCol w="2062874">
                  <a:extLst>
                    <a:ext uri="{9D8B030D-6E8A-4147-A177-3AD203B41FA5}">
                      <a16:colId xmlns:a16="http://schemas.microsoft.com/office/drawing/2014/main" val="20001"/>
                    </a:ext>
                  </a:extLst>
                </a:gridCol>
                <a:gridCol w="1866196">
                  <a:extLst>
                    <a:ext uri="{9D8B030D-6E8A-4147-A177-3AD203B41FA5}">
                      <a16:colId xmlns:a16="http://schemas.microsoft.com/office/drawing/2014/main" val="20002"/>
                    </a:ext>
                  </a:extLst>
                </a:gridCol>
              </a:tblGrid>
              <a:tr h="879697">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fr-FR" altLang="fr-FR" sz="1600" u="none" strike="noStrike" cap="none" normalizeH="0" baseline="0" dirty="0">
                        <a:ln>
                          <a:noFill/>
                        </a:ln>
                        <a:solidFill>
                          <a:sysClr val="windowText" lastClr="000000"/>
                        </a:solidFill>
                        <a:effectLst/>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600" u="none" strike="noStrike" cap="none" normalizeH="0" baseline="0" dirty="0" err="1">
                          <a:ln>
                            <a:noFill/>
                          </a:ln>
                          <a:solidFill>
                            <a:sysClr val="windowText" lastClr="000000"/>
                          </a:solidFill>
                          <a:effectLst/>
                        </a:rPr>
                        <a:t>Treatment</a:t>
                      </a:r>
                      <a:endParaRPr kumimoji="0" lang="fr-FR" altLang="fr-FR" sz="1600" b="1" i="0" u="none" strike="noStrike" cap="none" normalizeH="0" baseline="0" dirty="0">
                        <a:ln>
                          <a:noFill/>
                        </a:ln>
                        <a:solidFill>
                          <a:sysClr val="windowText" lastClr="000000"/>
                        </a:solidFill>
                        <a:effectLst/>
                        <a:latin typeface="Arial" pitchFamily="34" charset="0"/>
                      </a:endParaRPr>
                    </a:p>
                  </a:txBody>
                  <a:tcPr marL="51425" marR="51425" marT="25721" marB="25721" horzOverflow="overflow"/>
                </a:tc>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fr-FR" sz="1600" u="none" strike="noStrike" cap="none" normalizeH="0" baseline="0" dirty="0">
                          <a:ln>
                            <a:noFill/>
                          </a:ln>
                          <a:solidFill>
                            <a:sysClr val="windowText" lastClr="000000"/>
                          </a:solidFill>
                          <a:effectLst/>
                        </a:rPr>
                        <a:t>Follow-Up</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fr-FR" sz="1600" u="none" strike="noStrike" cap="none" normalizeH="0" baseline="0" dirty="0" err="1">
                          <a:ln>
                            <a:noFill/>
                          </a:ln>
                          <a:solidFill>
                            <a:sysClr val="windowText" lastClr="000000"/>
                          </a:solidFill>
                          <a:effectLst/>
                        </a:rPr>
                        <a:t>Pts</a:t>
                      </a:r>
                      <a:r>
                        <a:rPr kumimoji="0" lang="en-US" altLang="fr-FR" sz="1600" u="none" strike="noStrike" cap="none" normalizeH="0" baseline="0" dirty="0">
                          <a:ln>
                            <a:noFill/>
                          </a:ln>
                          <a:solidFill>
                            <a:sysClr val="windowText" lastClr="000000"/>
                          </a:solidFill>
                          <a:effectLst/>
                        </a:rPr>
                        <a:t>-years</a:t>
                      </a:r>
                      <a:endParaRPr kumimoji="0" lang="en-US" altLang="fr-FR" sz="1600" b="1" i="0" u="none" strike="noStrike" cap="none" normalizeH="0" baseline="0" dirty="0">
                        <a:ln>
                          <a:noFill/>
                        </a:ln>
                        <a:solidFill>
                          <a:sysClr val="windowText" lastClr="000000"/>
                        </a:solidFill>
                        <a:effectLst/>
                        <a:latin typeface="Arial" pitchFamily="34" charset="0"/>
                      </a:endParaRPr>
                    </a:p>
                  </a:txBody>
                  <a:tcPr marL="51425" marR="51425" marT="25721" marB="25721" horzOverflow="overflow"/>
                </a:tc>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600" u="none" strike="noStrike" cap="none" normalizeH="0" baseline="0" dirty="0">
                          <a:ln>
                            <a:noFill/>
                          </a:ln>
                          <a:solidFill>
                            <a:sysClr val="windowText" lastClr="000000"/>
                          </a:solidFill>
                          <a:effectLst/>
                        </a:rPr>
                        <a:t>HIV Incidence</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600" u="none" strike="noStrike" cap="none" normalizeH="0" baseline="0" dirty="0">
                          <a:ln>
                            <a:noFill/>
                          </a:ln>
                          <a:solidFill>
                            <a:sysClr val="windowText" lastClr="000000"/>
                          </a:solidFill>
                          <a:effectLst/>
                        </a:rPr>
                        <a:t>per 100 Pts-</a:t>
                      </a:r>
                      <a:r>
                        <a:rPr kumimoji="0" lang="fr-FR" altLang="fr-FR" sz="1600" u="none" strike="noStrike" cap="none" normalizeH="0" baseline="0" dirty="0" err="1">
                          <a:ln>
                            <a:noFill/>
                          </a:ln>
                          <a:solidFill>
                            <a:sysClr val="windowText" lastClr="000000"/>
                          </a:solidFill>
                          <a:effectLst/>
                        </a:rPr>
                        <a:t>years</a:t>
                      </a:r>
                      <a:endParaRPr kumimoji="0" lang="fr-FR" altLang="fr-FR" sz="1600" u="none" strike="noStrike" cap="none" normalizeH="0" baseline="0" dirty="0">
                        <a:ln>
                          <a:noFill/>
                        </a:ln>
                        <a:solidFill>
                          <a:sysClr val="windowText" lastClr="000000"/>
                        </a:solidFill>
                        <a:effectLst/>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600" u="none" strike="noStrike" cap="none" normalizeH="0" baseline="0" dirty="0">
                          <a:ln>
                            <a:noFill/>
                          </a:ln>
                          <a:solidFill>
                            <a:sysClr val="windowText" lastClr="000000"/>
                          </a:solidFill>
                          <a:effectLst/>
                        </a:rPr>
                        <a:t>(95% CI)</a:t>
                      </a:r>
                      <a:endParaRPr kumimoji="0" lang="en-US" altLang="fr-FR" sz="1600" b="1" i="0" u="none" strike="noStrike" cap="none" normalizeH="0" baseline="0" dirty="0">
                        <a:ln>
                          <a:noFill/>
                        </a:ln>
                        <a:solidFill>
                          <a:sysClr val="windowText" lastClr="000000"/>
                        </a:solidFill>
                        <a:effectLst/>
                        <a:latin typeface="Arial" pitchFamily="34" charset="0"/>
                      </a:endParaRPr>
                    </a:p>
                  </a:txBody>
                  <a:tcPr marL="51425" marR="51425" marT="25721" marB="25721" horzOverflow="overflow"/>
                </a:tc>
                <a:extLst>
                  <a:ext uri="{0D108BD9-81ED-4DB2-BD59-A6C34878D82A}">
                    <a16:rowId xmlns:a16="http://schemas.microsoft.com/office/drawing/2014/main" val="10000"/>
                  </a:ext>
                </a:extLst>
              </a:tr>
              <a:tr h="407384">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fr-FR" sz="1600" u="none" strike="noStrike" kern="1200" cap="none" normalizeH="0" baseline="0" dirty="0">
                          <a:ln>
                            <a:noFill/>
                          </a:ln>
                          <a:solidFill>
                            <a:sysClr val="windowText" lastClr="000000"/>
                          </a:solidFill>
                          <a:effectLst/>
                        </a:rPr>
                        <a:t>Placebo (double-blind)</a:t>
                      </a:r>
                      <a:endParaRPr kumimoji="0" lang="en-US" altLang="fr-FR" sz="1600" b="1" i="0" u="none" strike="noStrike" kern="1200" cap="none" normalizeH="0" baseline="0" dirty="0">
                        <a:ln>
                          <a:noFill/>
                        </a:ln>
                        <a:solidFill>
                          <a:sysClr val="windowText" lastClr="000000"/>
                        </a:solidFill>
                        <a:effectLst/>
                        <a:latin typeface="Arial" pitchFamily="34" charset="0"/>
                        <a:ea typeface="+mn-ea"/>
                        <a:cs typeface="+mn-cs"/>
                      </a:endParaRPr>
                    </a:p>
                  </a:txBody>
                  <a:tcPr marL="51425" marR="51425" marT="25721" marB="25721" horzOverflow="overflow"/>
                </a:tc>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fr-FR" sz="1600" u="none" strike="noStrike" kern="1200" cap="none" normalizeH="0" baseline="0" dirty="0">
                          <a:ln>
                            <a:noFill/>
                          </a:ln>
                          <a:solidFill>
                            <a:sysClr val="windowText" lastClr="000000"/>
                          </a:solidFill>
                          <a:effectLst/>
                        </a:rPr>
                        <a:t>212</a:t>
                      </a:r>
                      <a:endParaRPr kumimoji="0" lang="en-US" altLang="fr-FR" sz="1600" b="0" i="0" u="none" strike="noStrike" kern="1200" cap="none" normalizeH="0" baseline="0" dirty="0">
                        <a:ln>
                          <a:noFill/>
                        </a:ln>
                        <a:solidFill>
                          <a:sysClr val="windowText" lastClr="000000"/>
                        </a:solidFill>
                        <a:effectLst/>
                        <a:latin typeface="Arial" pitchFamily="34" charset="0"/>
                        <a:ea typeface="+mn-ea"/>
                        <a:cs typeface="+mn-cs"/>
                      </a:endParaRPr>
                    </a:p>
                  </a:txBody>
                  <a:tcPr marL="51425" marR="51425" marT="25721" marB="25721" horzOverflow="overflow"/>
                </a:tc>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fr-FR" sz="1600" u="none" strike="noStrike" kern="1200" cap="none" normalizeH="0" baseline="0" dirty="0">
                          <a:ln>
                            <a:noFill/>
                          </a:ln>
                          <a:solidFill>
                            <a:sysClr val="windowText" lastClr="000000"/>
                          </a:solidFill>
                          <a:effectLst/>
                        </a:rPr>
                        <a:t>6.60 (3.60-11.1)</a:t>
                      </a:r>
                      <a:endParaRPr kumimoji="0" lang="en-US" altLang="fr-FR" sz="1600" b="0" i="0" u="none" strike="noStrike" kern="1200" cap="none" normalizeH="0" baseline="0" dirty="0">
                        <a:ln>
                          <a:noFill/>
                        </a:ln>
                        <a:solidFill>
                          <a:sysClr val="windowText" lastClr="000000"/>
                        </a:solidFill>
                        <a:effectLst/>
                        <a:latin typeface="Arial" pitchFamily="34" charset="0"/>
                        <a:ea typeface="+mn-ea"/>
                        <a:cs typeface="+mn-cs"/>
                      </a:endParaRPr>
                    </a:p>
                  </a:txBody>
                  <a:tcPr marL="51425" marR="51425" marT="25721" marB="25721" horzOverflow="overflow"/>
                </a:tc>
                <a:extLst>
                  <a:ext uri="{0D108BD9-81ED-4DB2-BD59-A6C34878D82A}">
                    <a16:rowId xmlns:a16="http://schemas.microsoft.com/office/drawing/2014/main" val="10001"/>
                  </a:ext>
                </a:extLst>
              </a:tr>
              <a:tr h="407384">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fr-FR" sz="1600" u="none" strike="noStrike" kern="1200" cap="none" normalizeH="0" baseline="0" dirty="0">
                          <a:ln>
                            <a:noFill/>
                          </a:ln>
                          <a:solidFill>
                            <a:sysClr val="windowText" lastClr="000000"/>
                          </a:solidFill>
                          <a:effectLst/>
                        </a:rPr>
                        <a:t>TDF/FTC (double-blind)</a:t>
                      </a:r>
                      <a:endParaRPr kumimoji="0" lang="en-US" altLang="fr-FR" sz="1600" b="1" i="0" u="none" strike="noStrike" kern="1200" cap="none" normalizeH="0" baseline="0" dirty="0">
                        <a:ln>
                          <a:noFill/>
                        </a:ln>
                        <a:solidFill>
                          <a:sysClr val="windowText" lastClr="000000"/>
                        </a:solidFill>
                        <a:effectLst/>
                        <a:latin typeface="Arial" pitchFamily="34" charset="0"/>
                        <a:ea typeface="+mn-ea"/>
                        <a:cs typeface="+mn-cs"/>
                      </a:endParaRPr>
                    </a:p>
                  </a:txBody>
                  <a:tcPr marL="51425" marR="51425" marT="25721" marB="25721" horzOverflow="overflow"/>
                </a:tc>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fr-FR" sz="1600" u="none" strike="noStrike" kern="1200" cap="none" normalizeH="0" baseline="0" dirty="0">
                          <a:ln>
                            <a:noFill/>
                          </a:ln>
                          <a:solidFill>
                            <a:sysClr val="windowText" lastClr="000000"/>
                          </a:solidFill>
                          <a:effectLst/>
                        </a:rPr>
                        <a:t>219</a:t>
                      </a:r>
                      <a:endParaRPr kumimoji="0" lang="en-US" altLang="fr-FR" sz="1600" b="0" i="0" u="none" strike="noStrike" kern="1200" cap="none" normalizeH="0" baseline="0" dirty="0">
                        <a:ln>
                          <a:noFill/>
                        </a:ln>
                        <a:solidFill>
                          <a:sysClr val="windowText" lastClr="000000"/>
                        </a:solidFill>
                        <a:effectLst/>
                        <a:latin typeface="Arial" pitchFamily="34" charset="0"/>
                        <a:ea typeface="+mn-ea"/>
                        <a:cs typeface="+mn-cs"/>
                      </a:endParaRPr>
                    </a:p>
                  </a:txBody>
                  <a:tcPr marL="51425" marR="51425" marT="25721" marB="25721" horzOverflow="overflow"/>
                </a:tc>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fr-FR" sz="1600" u="none" strike="noStrike" kern="1200" cap="none" normalizeH="0" baseline="0" dirty="0">
                          <a:ln>
                            <a:noFill/>
                          </a:ln>
                          <a:solidFill>
                            <a:sysClr val="windowText" lastClr="000000"/>
                          </a:solidFill>
                          <a:effectLst/>
                        </a:rPr>
                        <a:t>0.91 (0.11-3.30)</a:t>
                      </a:r>
                      <a:endParaRPr kumimoji="0" lang="en-US" altLang="fr-FR" sz="1600" b="0" i="0" u="none" strike="noStrike" kern="1200" cap="none" normalizeH="0" baseline="0" dirty="0">
                        <a:ln>
                          <a:noFill/>
                        </a:ln>
                        <a:solidFill>
                          <a:sysClr val="windowText" lastClr="000000"/>
                        </a:solidFill>
                        <a:effectLst/>
                        <a:latin typeface="Arial" pitchFamily="34" charset="0"/>
                        <a:ea typeface="+mn-ea"/>
                        <a:cs typeface="+mn-cs"/>
                      </a:endParaRPr>
                    </a:p>
                  </a:txBody>
                  <a:tcPr marL="51425" marR="51425" marT="25721" marB="25721" horzOverflow="overflow"/>
                </a:tc>
                <a:extLst>
                  <a:ext uri="{0D108BD9-81ED-4DB2-BD59-A6C34878D82A}">
                    <a16:rowId xmlns:a16="http://schemas.microsoft.com/office/drawing/2014/main" val="10002"/>
                  </a:ext>
                </a:extLst>
              </a:tr>
              <a:tr h="407384">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fr-FR" sz="1600" u="none" strike="noStrike" kern="1200" cap="none" normalizeH="0" baseline="0" dirty="0">
                          <a:ln>
                            <a:noFill/>
                          </a:ln>
                          <a:solidFill>
                            <a:sysClr val="windowText" lastClr="000000"/>
                          </a:solidFill>
                          <a:effectLst/>
                        </a:rPr>
                        <a:t>TDF/FTC (open-label)</a:t>
                      </a:r>
                      <a:endParaRPr kumimoji="0" lang="en-US" altLang="fr-FR" sz="1600" b="1" i="0" u="none" strike="noStrike" kern="1200" cap="none" normalizeH="0" baseline="0" dirty="0">
                        <a:ln>
                          <a:noFill/>
                        </a:ln>
                        <a:solidFill>
                          <a:sysClr val="windowText" lastClr="000000"/>
                        </a:solidFill>
                        <a:effectLst/>
                        <a:latin typeface="Arial" pitchFamily="34" charset="0"/>
                        <a:ea typeface="+mn-ea"/>
                        <a:cs typeface="+mn-cs"/>
                      </a:endParaRPr>
                    </a:p>
                  </a:txBody>
                  <a:tcPr marL="51425" marR="51425" marT="25721" marB="25721" horzOverflow="overflow"/>
                </a:tc>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fr-FR" sz="1600" u="none" strike="noStrike" kern="1200" cap="none" normalizeH="0" baseline="0" dirty="0">
                          <a:ln>
                            <a:noFill/>
                          </a:ln>
                          <a:solidFill>
                            <a:sysClr val="windowText" lastClr="000000"/>
                          </a:solidFill>
                          <a:effectLst/>
                        </a:rPr>
                        <a:t>515</a:t>
                      </a:r>
                      <a:endParaRPr kumimoji="0" lang="en-US" altLang="fr-FR" sz="1600" b="0" i="0" u="none" strike="noStrike" kern="1200" cap="none" normalizeH="0" baseline="0" dirty="0">
                        <a:ln>
                          <a:noFill/>
                        </a:ln>
                        <a:solidFill>
                          <a:sysClr val="windowText" lastClr="000000"/>
                        </a:solidFill>
                        <a:effectLst/>
                        <a:latin typeface="Arial" pitchFamily="34" charset="0"/>
                        <a:ea typeface="+mn-ea"/>
                        <a:cs typeface="+mn-cs"/>
                      </a:endParaRPr>
                    </a:p>
                  </a:txBody>
                  <a:tcPr marL="51425" marR="51425" marT="25721" marB="25721" horzOverflow="overflow"/>
                </a:tc>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fr-FR" sz="1600" u="none" strike="noStrike" kern="1200" cap="none" normalizeH="0" baseline="0" dirty="0">
                          <a:ln>
                            <a:noFill/>
                          </a:ln>
                          <a:solidFill>
                            <a:sysClr val="windowText" lastClr="000000"/>
                          </a:solidFill>
                          <a:effectLst/>
                        </a:rPr>
                        <a:t>0.19 (0.01-1.08)</a:t>
                      </a:r>
                      <a:endParaRPr kumimoji="0" lang="en-US" altLang="fr-FR" sz="1600" b="0" i="0" u="none" strike="noStrike" kern="1200" cap="none" normalizeH="0" baseline="0" dirty="0">
                        <a:ln>
                          <a:noFill/>
                        </a:ln>
                        <a:solidFill>
                          <a:sysClr val="windowText" lastClr="000000"/>
                        </a:solidFill>
                        <a:effectLst/>
                        <a:latin typeface="Arial" pitchFamily="34" charset="0"/>
                        <a:ea typeface="+mn-ea"/>
                        <a:cs typeface="+mn-cs"/>
                      </a:endParaRPr>
                    </a:p>
                  </a:txBody>
                  <a:tcPr marL="51425" marR="51425" marT="25721" marB="25721" horzOverflow="overflow"/>
                </a:tc>
                <a:extLst>
                  <a:ext uri="{0D108BD9-81ED-4DB2-BD59-A6C34878D82A}">
                    <a16:rowId xmlns:a16="http://schemas.microsoft.com/office/drawing/2014/main" val="10003"/>
                  </a:ext>
                </a:extLst>
              </a:tr>
            </a:tbl>
          </a:graphicData>
        </a:graphic>
      </p:graphicFrame>
      <p:pic>
        <p:nvPicPr>
          <p:cNvPr id="308252" name="Picture 10" descr="logo_anrs">
            <a:extLst>
              <a:ext uri="{FF2B5EF4-FFF2-40B4-BE49-F238E27FC236}">
                <a16:creationId xmlns:a16="http://schemas.microsoft.com/office/drawing/2014/main" id="{D34E97F1-FEAE-4B29-8F12-353FE424FD7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64204" y="5180536"/>
            <a:ext cx="1028256" cy="723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DF567655-E29B-4169-B3D3-3481E593631E}"/>
              </a:ext>
            </a:extLst>
          </p:cNvPr>
          <p:cNvSpPr txBox="1"/>
          <p:nvPr/>
        </p:nvSpPr>
        <p:spPr>
          <a:xfrm>
            <a:off x="8998552" y="6048179"/>
            <a:ext cx="2893646" cy="236602"/>
          </a:xfrm>
          <a:prstGeom prst="rect">
            <a:avLst/>
          </a:prstGeom>
          <a:noFill/>
        </p:spPr>
        <p:txBody>
          <a:bodyPr wrap="square" lIns="51392" tIns="25717" rIns="51392" bIns="25717">
            <a:spAutoFit/>
          </a:bodyPr>
          <a:lstStyle/>
          <a:p>
            <a:pPr defTabSz="513866">
              <a:defRPr/>
            </a:pPr>
            <a:r>
              <a:rPr lang="en-US" sz="1200" kern="0" dirty="0">
                <a:latin typeface="Arial"/>
                <a:cs typeface="Arial"/>
                <a:sym typeface="Arial"/>
              </a:rPr>
              <a:t>Molina et al, Lancet HIV 2017;4:e402-10</a:t>
            </a:r>
            <a:endParaRPr lang="en-US" sz="1050" kern="0" dirty="0">
              <a:latin typeface="Arial"/>
              <a:cs typeface="Arial"/>
              <a:sym typeface="Arial"/>
            </a:endParaRPr>
          </a:p>
        </p:txBody>
      </p:sp>
      <p:sp>
        <p:nvSpPr>
          <p:cNvPr id="8" name="Title 7">
            <a:extLst>
              <a:ext uri="{FF2B5EF4-FFF2-40B4-BE49-F238E27FC236}">
                <a16:creationId xmlns:a16="http://schemas.microsoft.com/office/drawing/2014/main" id="{E1E47183-43F2-4EC5-89C8-2EB78C253D36}"/>
              </a:ext>
            </a:extLst>
          </p:cNvPr>
          <p:cNvSpPr>
            <a:spLocks noGrp="1"/>
          </p:cNvSpPr>
          <p:nvPr>
            <p:ph type="title"/>
          </p:nvPr>
        </p:nvSpPr>
        <p:spPr/>
        <p:txBody>
          <a:bodyPr/>
          <a:lstStyle/>
          <a:p>
            <a:r>
              <a:rPr lang="en-US" dirty="0"/>
              <a:t>Ipergay Results</a:t>
            </a:r>
          </a:p>
        </p:txBody>
      </p:sp>
    </p:spTree>
    <p:extLst>
      <p:ext uri="{BB962C8B-B14F-4D97-AF65-F5344CB8AC3E}">
        <p14:creationId xmlns:p14="http://schemas.microsoft.com/office/powerpoint/2010/main" val="111156333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963"/>
                                        </p:tgtEl>
                                        <p:attrNameLst>
                                          <p:attrName>style.visibility</p:attrName>
                                        </p:attrNameLst>
                                      </p:cBhvr>
                                      <p:to>
                                        <p:strVal val="visible"/>
                                      </p:to>
                                    </p:set>
                                    <p:animEffect transition="in" filter="fade">
                                      <p:cBhvr>
                                        <p:cTn id="7" dur="500"/>
                                        <p:tgtEl>
                                          <p:spTgt spid="409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41350" y="1187982"/>
            <a:ext cx="10909299" cy="711200"/>
          </a:xfrm>
        </p:spPr>
        <p:txBody>
          <a:bodyPr>
            <a:noAutofit/>
          </a:bodyPr>
          <a:lstStyle/>
          <a:p>
            <a:r>
              <a:rPr lang="en-US" sz="2700" b="1" dirty="0"/>
              <a:t>With an effective product, three design choices in future RCTs</a:t>
            </a:r>
          </a:p>
        </p:txBody>
      </p:sp>
      <p:grpSp>
        <p:nvGrpSpPr>
          <p:cNvPr id="5" name="Group 4">
            <a:extLst>
              <a:ext uri="{FF2B5EF4-FFF2-40B4-BE49-F238E27FC236}">
                <a16:creationId xmlns:a16="http://schemas.microsoft.com/office/drawing/2014/main" id="{CF05D932-F2BD-40DD-B1F7-7FC37B99B1FB}"/>
              </a:ext>
            </a:extLst>
          </p:cNvPr>
          <p:cNvGrpSpPr/>
          <p:nvPr/>
        </p:nvGrpSpPr>
        <p:grpSpPr>
          <a:xfrm>
            <a:off x="7622669" y="2152884"/>
            <a:ext cx="2752443" cy="3646918"/>
            <a:chOff x="399035" y="1410056"/>
            <a:chExt cx="3669924" cy="4862557"/>
          </a:xfrm>
        </p:grpSpPr>
        <p:sp>
          <p:nvSpPr>
            <p:cNvPr id="3" name="Rectangle: Rounded Corners 2">
              <a:extLst>
                <a:ext uri="{FF2B5EF4-FFF2-40B4-BE49-F238E27FC236}">
                  <a16:creationId xmlns:a16="http://schemas.microsoft.com/office/drawing/2014/main" id="{D35D2A90-DE1B-4754-9795-951056A448CD}"/>
                </a:ext>
              </a:extLst>
            </p:cNvPr>
            <p:cNvSpPr/>
            <p:nvPr/>
          </p:nvSpPr>
          <p:spPr bwMode="auto">
            <a:xfrm>
              <a:off x="399035" y="1410056"/>
              <a:ext cx="3669924" cy="4862557"/>
            </a:xfrm>
            <a:prstGeom prst="roundRect">
              <a:avLst/>
            </a:prstGeom>
            <a:noFill/>
            <a:ln w="57150" cap="flat" cmpd="sng" algn="ctr">
              <a:solidFill>
                <a:schemeClr val="accent4"/>
              </a:solidFill>
              <a:prstDash val="solid"/>
              <a:round/>
              <a:headEnd type="none" w="med" len="med"/>
              <a:tailEnd type="none" w="med" len="med"/>
            </a:ln>
            <a:effectLst/>
          </p:spPr>
          <p:txBody>
            <a:bodyPr vert="horz" wrap="none" lIns="68580" tIns="34290" rIns="68580" bIns="34290" numCol="1" rtlCol="0" anchor="t" anchorCtr="0" compatLnSpc="1">
              <a:prstTxWarp prst="textNoShape">
                <a:avLst/>
              </a:prstTxWarp>
            </a:bodyPr>
            <a:lstStyle/>
            <a:p>
              <a:pPr defTabSz="685800" fontAlgn="base">
                <a:spcBef>
                  <a:spcPct val="0"/>
                </a:spcBef>
                <a:spcAft>
                  <a:spcPct val="0"/>
                </a:spcAft>
              </a:pPr>
              <a:endParaRPr lang="en-US">
                <a:solidFill>
                  <a:prstClr val="black"/>
                </a:solidFill>
                <a:latin typeface="Times New Roman" pitchFamily="18" charset="0"/>
              </a:endParaRPr>
            </a:p>
          </p:txBody>
        </p:sp>
        <p:graphicFrame>
          <p:nvGraphicFramePr>
            <p:cNvPr id="8" name="Content Placeholder 1"/>
            <p:cNvGraphicFramePr>
              <a:graphicFrameLocks/>
            </p:cNvGraphicFramePr>
            <p:nvPr/>
          </p:nvGraphicFramePr>
          <p:xfrm>
            <a:off x="475949" y="3661568"/>
            <a:ext cx="3497845" cy="20726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71A2AD99-D8FF-4F35-937B-E42E323E2E12}"/>
                </a:ext>
              </a:extLst>
            </p:cNvPr>
            <p:cNvSpPr txBox="1"/>
            <p:nvPr/>
          </p:nvSpPr>
          <p:spPr>
            <a:xfrm>
              <a:off x="611190" y="1674976"/>
              <a:ext cx="3054959" cy="1169551"/>
            </a:xfrm>
            <a:prstGeom prst="rect">
              <a:avLst/>
            </a:prstGeom>
            <a:noFill/>
          </p:spPr>
          <p:txBody>
            <a:bodyPr wrap="square" rtlCol="0">
              <a:spAutoFit/>
            </a:bodyPr>
            <a:lstStyle/>
            <a:p>
              <a:pPr marL="385763" indent="-385763" defTabSz="685800">
                <a:buFont typeface="+mj-lt"/>
                <a:buAutoNum type="arabicPeriod" startAt="3"/>
              </a:pPr>
              <a:r>
                <a:rPr lang="en-US" sz="2400" dirty="0">
                  <a:solidFill>
                    <a:prstClr val="black"/>
                  </a:solidFill>
                  <a:latin typeface="Calibri Light" panose="020F0302020204030204"/>
                </a:rPr>
                <a:t>Combine</a:t>
              </a:r>
            </a:p>
            <a:p>
              <a:pPr defTabSz="685800"/>
              <a:r>
                <a:rPr lang="en-US" sz="1350" dirty="0">
                  <a:solidFill>
                    <a:prstClr val="black"/>
                  </a:solidFill>
                  <a:latin typeface="Calibri Light" panose="020F0302020204030204"/>
                </a:rPr>
                <a:t>Compare existing prevention combined with EXP product</a:t>
              </a:r>
            </a:p>
          </p:txBody>
        </p:sp>
      </p:grpSp>
      <p:grpSp>
        <p:nvGrpSpPr>
          <p:cNvPr id="6" name="Group 5">
            <a:extLst>
              <a:ext uri="{FF2B5EF4-FFF2-40B4-BE49-F238E27FC236}">
                <a16:creationId xmlns:a16="http://schemas.microsoft.com/office/drawing/2014/main" id="{074D8F65-A913-4C56-B45D-7D604AA0B80A}"/>
              </a:ext>
            </a:extLst>
          </p:cNvPr>
          <p:cNvGrpSpPr/>
          <p:nvPr/>
        </p:nvGrpSpPr>
        <p:grpSpPr>
          <a:xfrm>
            <a:off x="1816890" y="2152884"/>
            <a:ext cx="2752443" cy="3646918"/>
            <a:chOff x="4277405" y="1408628"/>
            <a:chExt cx="3669924" cy="4862557"/>
          </a:xfrm>
        </p:grpSpPr>
        <p:graphicFrame>
          <p:nvGraphicFramePr>
            <p:cNvPr id="15" name="Content Placeholder 1"/>
            <p:cNvGraphicFramePr>
              <a:graphicFrameLocks/>
            </p:cNvGraphicFramePr>
            <p:nvPr/>
          </p:nvGraphicFramePr>
          <p:xfrm>
            <a:off x="4410892" y="3661569"/>
            <a:ext cx="3511060" cy="207265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6" name="Rectangle: Rounded Corners 15">
              <a:extLst>
                <a:ext uri="{FF2B5EF4-FFF2-40B4-BE49-F238E27FC236}">
                  <a16:creationId xmlns:a16="http://schemas.microsoft.com/office/drawing/2014/main" id="{E624D58D-111F-4BA4-90F8-6D72FB311863}"/>
                </a:ext>
              </a:extLst>
            </p:cNvPr>
            <p:cNvSpPr/>
            <p:nvPr/>
          </p:nvSpPr>
          <p:spPr bwMode="auto">
            <a:xfrm>
              <a:off x="4277405" y="1408628"/>
              <a:ext cx="3669924" cy="4862557"/>
            </a:xfrm>
            <a:prstGeom prst="roundRect">
              <a:avLst/>
            </a:prstGeom>
            <a:noFill/>
            <a:ln w="57150" cap="flat" cmpd="sng" algn="ctr">
              <a:solidFill>
                <a:schemeClr val="accent4"/>
              </a:solidFill>
              <a:prstDash val="solid"/>
              <a:round/>
              <a:headEnd type="none" w="med" len="med"/>
              <a:tailEnd type="none" w="med" len="med"/>
            </a:ln>
            <a:effectLst/>
          </p:spPr>
          <p:txBody>
            <a:bodyPr vert="horz" wrap="none" lIns="68580" tIns="34290" rIns="68580" bIns="34290" numCol="1" rtlCol="0" anchor="t" anchorCtr="0" compatLnSpc="1">
              <a:prstTxWarp prst="textNoShape">
                <a:avLst/>
              </a:prstTxWarp>
            </a:bodyPr>
            <a:lstStyle/>
            <a:p>
              <a:pPr defTabSz="685800" fontAlgn="base">
                <a:spcBef>
                  <a:spcPct val="0"/>
                </a:spcBef>
                <a:spcAft>
                  <a:spcPct val="0"/>
                </a:spcAft>
              </a:pPr>
              <a:endParaRPr lang="en-US">
                <a:solidFill>
                  <a:prstClr val="black"/>
                </a:solidFill>
                <a:latin typeface="Times New Roman" pitchFamily="18" charset="0"/>
              </a:endParaRPr>
            </a:p>
          </p:txBody>
        </p:sp>
        <p:sp>
          <p:nvSpPr>
            <p:cNvPr id="18" name="TextBox 17">
              <a:extLst>
                <a:ext uri="{FF2B5EF4-FFF2-40B4-BE49-F238E27FC236}">
                  <a16:creationId xmlns:a16="http://schemas.microsoft.com/office/drawing/2014/main" id="{075515C0-F4A0-48D6-B7B1-83453BBF8517}"/>
                </a:ext>
              </a:extLst>
            </p:cNvPr>
            <p:cNvSpPr txBox="1"/>
            <p:nvPr/>
          </p:nvSpPr>
          <p:spPr>
            <a:xfrm>
              <a:off x="4325464" y="1673552"/>
              <a:ext cx="3467648" cy="1446549"/>
            </a:xfrm>
            <a:prstGeom prst="rect">
              <a:avLst/>
            </a:prstGeom>
            <a:noFill/>
          </p:spPr>
          <p:txBody>
            <a:bodyPr wrap="square" rtlCol="0">
              <a:spAutoFit/>
            </a:bodyPr>
            <a:lstStyle/>
            <a:p>
              <a:pPr marL="385763" indent="-385763" defTabSz="685800">
                <a:buFont typeface="+mj-lt"/>
                <a:buAutoNum type="arabicPeriod"/>
              </a:pPr>
              <a:r>
                <a:rPr lang="en-US" sz="2400" dirty="0">
                  <a:solidFill>
                    <a:prstClr val="black"/>
                  </a:solidFill>
                  <a:latin typeface="Calibri Light" panose="020F0302020204030204"/>
                </a:rPr>
                <a:t>Compare</a:t>
              </a:r>
            </a:p>
            <a:p>
              <a:pPr defTabSz="685800"/>
              <a:r>
                <a:rPr lang="en-US" sz="1350" dirty="0">
                  <a:solidFill>
                    <a:prstClr val="black"/>
                  </a:solidFill>
                  <a:latin typeface="Calibri Light" panose="020F0302020204030204"/>
                </a:rPr>
                <a:t>Compare experimental product (EXP) to existing prevention (FTC/TDF) </a:t>
              </a:r>
            </a:p>
          </p:txBody>
        </p:sp>
      </p:grpSp>
      <p:grpSp>
        <p:nvGrpSpPr>
          <p:cNvPr id="9" name="Group 8">
            <a:extLst>
              <a:ext uri="{FF2B5EF4-FFF2-40B4-BE49-F238E27FC236}">
                <a16:creationId xmlns:a16="http://schemas.microsoft.com/office/drawing/2014/main" id="{E301C57A-705D-4031-9B72-8EE348C02D91}"/>
              </a:ext>
            </a:extLst>
          </p:cNvPr>
          <p:cNvGrpSpPr/>
          <p:nvPr/>
        </p:nvGrpSpPr>
        <p:grpSpPr>
          <a:xfrm>
            <a:off x="4736481" y="2125745"/>
            <a:ext cx="2752443" cy="3646918"/>
            <a:chOff x="8131557" y="1408628"/>
            <a:chExt cx="3669924" cy="4862557"/>
          </a:xfrm>
        </p:grpSpPr>
        <p:grpSp>
          <p:nvGrpSpPr>
            <p:cNvPr id="2" name="Group 1"/>
            <p:cNvGrpSpPr/>
            <p:nvPr/>
          </p:nvGrpSpPr>
          <p:grpSpPr>
            <a:xfrm>
              <a:off x="8221054" y="3661569"/>
              <a:ext cx="3494997" cy="2072658"/>
              <a:chOff x="5138773" y="4010703"/>
              <a:chExt cx="3657600" cy="1371600"/>
            </a:xfrm>
          </p:grpSpPr>
          <p:sp>
            <p:nvSpPr>
              <p:cNvPr id="13" name="Rounded Rectangle 12"/>
              <p:cNvSpPr/>
              <p:nvPr/>
            </p:nvSpPr>
            <p:spPr>
              <a:xfrm>
                <a:off x="5151097" y="4010703"/>
                <a:ext cx="3642458" cy="1371599"/>
              </a:xfrm>
              <a:prstGeom prst="roundRect">
                <a:avLst/>
              </a:prstGeom>
              <a:blipFill rotWithShape="1">
                <a:blip r:embed="rId13"/>
                <a:stretch>
                  <a:fillRect/>
                </a:stretch>
              </a:bli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graphicFrame>
            <p:nvGraphicFramePr>
              <p:cNvPr id="14" name="Content Placeholder 1"/>
              <p:cNvGraphicFramePr>
                <a:graphicFrameLocks/>
              </p:cNvGraphicFramePr>
              <p:nvPr/>
            </p:nvGraphicFramePr>
            <p:xfrm>
              <a:off x="5138773" y="4010703"/>
              <a:ext cx="3657600" cy="1371600"/>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grpSp>
        <p:sp>
          <p:nvSpPr>
            <p:cNvPr id="17" name="Rectangle: Rounded Corners 16">
              <a:extLst>
                <a:ext uri="{FF2B5EF4-FFF2-40B4-BE49-F238E27FC236}">
                  <a16:creationId xmlns:a16="http://schemas.microsoft.com/office/drawing/2014/main" id="{F915A603-C828-4C7E-A630-538EE614A53D}"/>
                </a:ext>
              </a:extLst>
            </p:cNvPr>
            <p:cNvSpPr/>
            <p:nvPr/>
          </p:nvSpPr>
          <p:spPr bwMode="auto">
            <a:xfrm>
              <a:off x="8131557" y="1408628"/>
              <a:ext cx="3669924" cy="4862557"/>
            </a:xfrm>
            <a:prstGeom prst="roundRect">
              <a:avLst/>
            </a:prstGeom>
            <a:noFill/>
            <a:ln w="57150" cap="flat" cmpd="sng" algn="ctr">
              <a:solidFill>
                <a:schemeClr val="accent4"/>
              </a:solidFill>
              <a:prstDash val="solid"/>
              <a:round/>
              <a:headEnd type="none" w="med" len="med"/>
              <a:tailEnd type="none" w="med" len="med"/>
            </a:ln>
            <a:effectLst/>
          </p:spPr>
          <p:txBody>
            <a:bodyPr vert="horz" wrap="none" lIns="68580" tIns="34290" rIns="68580" bIns="34290" numCol="1" rtlCol="0" anchor="t" anchorCtr="0" compatLnSpc="1">
              <a:prstTxWarp prst="textNoShape">
                <a:avLst/>
              </a:prstTxWarp>
            </a:bodyPr>
            <a:lstStyle/>
            <a:p>
              <a:pPr defTabSz="685800" fontAlgn="base">
                <a:spcBef>
                  <a:spcPct val="0"/>
                </a:spcBef>
                <a:spcAft>
                  <a:spcPct val="0"/>
                </a:spcAft>
              </a:pPr>
              <a:endParaRPr lang="en-US">
                <a:solidFill>
                  <a:prstClr val="black"/>
                </a:solidFill>
                <a:latin typeface="Times New Roman" pitchFamily="18" charset="0"/>
              </a:endParaRPr>
            </a:p>
          </p:txBody>
        </p:sp>
        <p:sp>
          <p:nvSpPr>
            <p:cNvPr id="19" name="TextBox 18">
              <a:extLst>
                <a:ext uri="{FF2B5EF4-FFF2-40B4-BE49-F238E27FC236}">
                  <a16:creationId xmlns:a16="http://schemas.microsoft.com/office/drawing/2014/main" id="{B3603FEC-89D3-47ED-AC32-05C1388EEF86}"/>
                </a:ext>
              </a:extLst>
            </p:cNvPr>
            <p:cNvSpPr txBox="1"/>
            <p:nvPr/>
          </p:nvSpPr>
          <p:spPr>
            <a:xfrm>
              <a:off x="8439040" y="1673551"/>
              <a:ext cx="3054959" cy="1446549"/>
            </a:xfrm>
            <a:prstGeom prst="rect">
              <a:avLst/>
            </a:prstGeom>
            <a:noFill/>
          </p:spPr>
          <p:txBody>
            <a:bodyPr wrap="square" rtlCol="0">
              <a:spAutoFit/>
            </a:bodyPr>
            <a:lstStyle/>
            <a:p>
              <a:pPr marL="385763" indent="-385763" defTabSz="685800">
                <a:buFont typeface="+mj-lt"/>
                <a:buAutoNum type="arabicPeriod" startAt="2"/>
              </a:pPr>
              <a:r>
                <a:rPr lang="en-US" sz="2400" dirty="0">
                  <a:solidFill>
                    <a:prstClr val="black"/>
                  </a:solidFill>
                  <a:latin typeface="Calibri Light" panose="020F0302020204030204"/>
                </a:rPr>
                <a:t>Layer</a:t>
              </a:r>
            </a:p>
            <a:p>
              <a:pPr defTabSz="685800"/>
              <a:r>
                <a:rPr lang="en-US" sz="1350" dirty="0">
                  <a:solidFill>
                    <a:prstClr val="black"/>
                  </a:solidFill>
                  <a:latin typeface="Calibri Light" panose="020F0302020204030204"/>
                </a:rPr>
                <a:t>Compare EXP to placebo (PBO) on top of use of existing prevention </a:t>
              </a:r>
            </a:p>
          </p:txBody>
        </p:sp>
      </p:grpSp>
      <p:sp>
        <p:nvSpPr>
          <p:cNvPr id="11" name="TextBox 10">
            <a:extLst>
              <a:ext uri="{FF2B5EF4-FFF2-40B4-BE49-F238E27FC236}">
                <a16:creationId xmlns:a16="http://schemas.microsoft.com/office/drawing/2014/main" id="{E07285AB-C6CA-4A66-A93A-3A7FAF42BA9C}"/>
              </a:ext>
            </a:extLst>
          </p:cNvPr>
          <p:cNvSpPr txBox="1"/>
          <p:nvPr/>
        </p:nvSpPr>
        <p:spPr>
          <a:xfrm>
            <a:off x="8464361" y="6019028"/>
            <a:ext cx="3678755" cy="369332"/>
          </a:xfrm>
          <a:prstGeom prst="rect">
            <a:avLst/>
          </a:prstGeom>
          <a:noFill/>
        </p:spPr>
        <p:txBody>
          <a:bodyPr wrap="square" rtlCol="0">
            <a:spAutoFit/>
          </a:bodyPr>
          <a:lstStyle/>
          <a:p>
            <a:r>
              <a:rPr lang="en-US" dirty="0"/>
              <a:t>Slide courtesy of Deborah Donnell</a:t>
            </a:r>
          </a:p>
        </p:txBody>
      </p:sp>
    </p:spTree>
    <p:extLst>
      <p:ext uri="{BB962C8B-B14F-4D97-AF65-F5344CB8AC3E}">
        <p14:creationId xmlns:p14="http://schemas.microsoft.com/office/powerpoint/2010/main" val="39921466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41350" y="1187982"/>
            <a:ext cx="10909299" cy="711200"/>
          </a:xfrm>
        </p:spPr>
        <p:txBody>
          <a:bodyPr>
            <a:noAutofit/>
          </a:bodyPr>
          <a:lstStyle/>
          <a:p>
            <a:r>
              <a:rPr lang="en-US" sz="2700" b="1" dirty="0"/>
              <a:t>With an effective product, three design choices in future RCTs</a:t>
            </a:r>
          </a:p>
        </p:txBody>
      </p:sp>
      <p:grpSp>
        <p:nvGrpSpPr>
          <p:cNvPr id="5" name="Group 4">
            <a:extLst>
              <a:ext uri="{FF2B5EF4-FFF2-40B4-BE49-F238E27FC236}">
                <a16:creationId xmlns:a16="http://schemas.microsoft.com/office/drawing/2014/main" id="{CF05D932-F2BD-40DD-B1F7-7FC37B99B1FB}"/>
              </a:ext>
            </a:extLst>
          </p:cNvPr>
          <p:cNvGrpSpPr/>
          <p:nvPr/>
        </p:nvGrpSpPr>
        <p:grpSpPr>
          <a:xfrm>
            <a:off x="7622669" y="2152884"/>
            <a:ext cx="2752443" cy="3646918"/>
            <a:chOff x="399035" y="1410056"/>
            <a:chExt cx="3669924" cy="4862557"/>
          </a:xfrm>
        </p:grpSpPr>
        <p:sp>
          <p:nvSpPr>
            <p:cNvPr id="3" name="Rectangle: Rounded Corners 2">
              <a:extLst>
                <a:ext uri="{FF2B5EF4-FFF2-40B4-BE49-F238E27FC236}">
                  <a16:creationId xmlns:a16="http://schemas.microsoft.com/office/drawing/2014/main" id="{D35D2A90-DE1B-4754-9795-951056A448CD}"/>
                </a:ext>
              </a:extLst>
            </p:cNvPr>
            <p:cNvSpPr/>
            <p:nvPr/>
          </p:nvSpPr>
          <p:spPr bwMode="auto">
            <a:xfrm>
              <a:off x="399035" y="1410056"/>
              <a:ext cx="3669924" cy="4862557"/>
            </a:xfrm>
            <a:prstGeom prst="roundRect">
              <a:avLst/>
            </a:prstGeom>
            <a:noFill/>
            <a:ln w="57150" cap="flat" cmpd="sng" algn="ctr">
              <a:solidFill>
                <a:schemeClr val="accent4"/>
              </a:solidFill>
              <a:prstDash val="solid"/>
              <a:round/>
              <a:headEnd type="none" w="med" len="med"/>
              <a:tailEnd type="none" w="med" len="med"/>
            </a:ln>
            <a:effectLst/>
          </p:spPr>
          <p:txBody>
            <a:bodyPr vert="horz" wrap="none" lIns="68580" tIns="34290" rIns="68580" bIns="34290" numCol="1" rtlCol="0" anchor="t" anchorCtr="0" compatLnSpc="1">
              <a:prstTxWarp prst="textNoShape">
                <a:avLst/>
              </a:prstTxWarp>
            </a:bodyPr>
            <a:lstStyle/>
            <a:p>
              <a:pPr defTabSz="685800" fontAlgn="base">
                <a:spcBef>
                  <a:spcPct val="0"/>
                </a:spcBef>
                <a:spcAft>
                  <a:spcPct val="0"/>
                </a:spcAft>
              </a:pPr>
              <a:endParaRPr lang="en-US">
                <a:solidFill>
                  <a:prstClr val="black"/>
                </a:solidFill>
                <a:latin typeface="Times New Roman" pitchFamily="18" charset="0"/>
              </a:endParaRPr>
            </a:p>
          </p:txBody>
        </p:sp>
        <p:graphicFrame>
          <p:nvGraphicFramePr>
            <p:cNvPr id="8" name="Content Placeholder 1"/>
            <p:cNvGraphicFramePr>
              <a:graphicFrameLocks/>
            </p:cNvGraphicFramePr>
            <p:nvPr/>
          </p:nvGraphicFramePr>
          <p:xfrm>
            <a:off x="475949" y="3661568"/>
            <a:ext cx="3497845" cy="20726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71A2AD99-D8FF-4F35-937B-E42E323E2E12}"/>
                </a:ext>
              </a:extLst>
            </p:cNvPr>
            <p:cNvSpPr txBox="1"/>
            <p:nvPr/>
          </p:nvSpPr>
          <p:spPr>
            <a:xfrm>
              <a:off x="611190" y="1674976"/>
              <a:ext cx="3054959" cy="1169551"/>
            </a:xfrm>
            <a:prstGeom prst="rect">
              <a:avLst/>
            </a:prstGeom>
            <a:noFill/>
          </p:spPr>
          <p:txBody>
            <a:bodyPr wrap="square" rtlCol="0">
              <a:spAutoFit/>
            </a:bodyPr>
            <a:lstStyle/>
            <a:p>
              <a:pPr marL="385763" indent="-385763" defTabSz="685800">
                <a:buFont typeface="+mj-lt"/>
                <a:buAutoNum type="arabicPeriod" startAt="3"/>
              </a:pPr>
              <a:r>
                <a:rPr lang="en-US" sz="2400" dirty="0">
                  <a:solidFill>
                    <a:prstClr val="black"/>
                  </a:solidFill>
                  <a:latin typeface="Calibri Light" panose="020F0302020204030204"/>
                </a:rPr>
                <a:t>Combine</a:t>
              </a:r>
            </a:p>
            <a:p>
              <a:pPr defTabSz="685800"/>
              <a:r>
                <a:rPr lang="en-US" sz="1350" dirty="0">
                  <a:solidFill>
                    <a:prstClr val="black"/>
                  </a:solidFill>
                  <a:latin typeface="Calibri Light" panose="020F0302020204030204"/>
                </a:rPr>
                <a:t>Compare existing prevention combined with EXP product</a:t>
              </a:r>
            </a:p>
          </p:txBody>
        </p:sp>
      </p:grpSp>
      <p:grpSp>
        <p:nvGrpSpPr>
          <p:cNvPr id="6" name="Group 5">
            <a:extLst>
              <a:ext uri="{FF2B5EF4-FFF2-40B4-BE49-F238E27FC236}">
                <a16:creationId xmlns:a16="http://schemas.microsoft.com/office/drawing/2014/main" id="{074D8F65-A913-4C56-B45D-7D604AA0B80A}"/>
              </a:ext>
            </a:extLst>
          </p:cNvPr>
          <p:cNvGrpSpPr/>
          <p:nvPr/>
        </p:nvGrpSpPr>
        <p:grpSpPr>
          <a:xfrm>
            <a:off x="1816890" y="2152884"/>
            <a:ext cx="2752443" cy="3646918"/>
            <a:chOff x="4277405" y="1408628"/>
            <a:chExt cx="3669924" cy="4862557"/>
          </a:xfrm>
        </p:grpSpPr>
        <p:graphicFrame>
          <p:nvGraphicFramePr>
            <p:cNvPr id="15" name="Content Placeholder 1"/>
            <p:cNvGraphicFramePr>
              <a:graphicFrameLocks/>
            </p:cNvGraphicFramePr>
            <p:nvPr/>
          </p:nvGraphicFramePr>
          <p:xfrm>
            <a:off x="4410892" y="3661569"/>
            <a:ext cx="3511060" cy="207265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6" name="Rectangle: Rounded Corners 15">
              <a:extLst>
                <a:ext uri="{FF2B5EF4-FFF2-40B4-BE49-F238E27FC236}">
                  <a16:creationId xmlns:a16="http://schemas.microsoft.com/office/drawing/2014/main" id="{E624D58D-111F-4BA4-90F8-6D72FB311863}"/>
                </a:ext>
              </a:extLst>
            </p:cNvPr>
            <p:cNvSpPr/>
            <p:nvPr/>
          </p:nvSpPr>
          <p:spPr bwMode="auto">
            <a:xfrm>
              <a:off x="4277405" y="1408628"/>
              <a:ext cx="3669924" cy="4862557"/>
            </a:xfrm>
            <a:prstGeom prst="roundRect">
              <a:avLst/>
            </a:prstGeom>
            <a:noFill/>
            <a:ln w="57150" cap="flat" cmpd="sng" algn="ctr">
              <a:solidFill>
                <a:schemeClr val="accent4"/>
              </a:solidFill>
              <a:prstDash val="solid"/>
              <a:round/>
              <a:headEnd type="none" w="med" len="med"/>
              <a:tailEnd type="none" w="med" len="med"/>
            </a:ln>
            <a:effectLst/>
          </p:spPr>
          <p:txBody>
            <a:bodyPr vert="horz" wrap="none" lIns="68580" tIns="34290" rIns="68580" bIns="34290" numCol="1" rtlCol="0" anchor="t" anchorCtr="0" compatLnSpc="1">
              <a:prstTxWarp prst="textNoShape">
                <a:avLst/>
              </a:prstTxWarp>
            </a:bodyPr>
            <a:lstStyle/>
            <a:p>
              <a:pPr defTabSz="685800" fontAlgn="base">
                <a:spcBef>
                  <a:spcPct val="0"/>
                </a:spcBef>
                <a:spcAft>
                  <a:spcPct val="0"/>
                </a:spcAft>
              </a:pPr>
              <a:endParaRPr lang="en-US">
                <a:solidFill>
                  <a:prstClr val="black"/>
                </a:solidFill>
                <a:latin typeface="Times New Roman" pitchFamily="18" charset="0"/>
              </a:endParaRPr>
            </a:p>
          </p:txBody>
        </p:sp>
        <p:sp>
          <p:nvSpPr>
            <p:cNvPr id="18" name="TextBox 17">
              <a:extLst>
                <a:ext uri="{FF2B5EF4-FFF2-40B4-BE49-F238E27FC236}">
                  <a16:creationId xmlns:a16="http://schemas.microsoft.com/office/drawing/2014/main" id="{075515C0-F4A0-48D6-B7B1-83453BBF8517}"/>
                </a:ext>
              </a:extLst>
            </p:cNvPr>
            <p:cNvSpPr txBox="1"/>
            <p:nvPr/>
          </p:nvSpPr>
          <p:spPr>
            <a:xfrm>
              <a:off x="4325464" y="1673552"/>
              <a:ext cx="3467648" cy="1446549"/>
            </a:xfrm>
            <a:prstGeom prst="rect">
              <a:avLst/>
            </a:prstGeom>
            <a:noFill/>
          </p:spPr>
          <p:txBody>
            <a:bodyPr wrap="square" rtlCol="0">
              <a:spAutoFit/>
            </a:bodyPr>
            <a:lstStyle/>
            <a:p>
              <a:pPr marL="385763" indent="-385763" defTabSz="685800">
                <a:buFont typeface="+mj-lt"/>
                <a:buAutoNum type="arabicPeriod"/>
              </a:pPr>
              <a:r>
                <a:rPr lang="en-US" sz="2400" dirty="0">
                  <a:solidFill>
                    <a:prstClr val="black"/>
                  </a:solidFill>
                  <a:latin typeface="Calibri Light" panose="020F0302020204030204"/>
                </a:rPr>
                <a:t>Compare</a:t>
              </a:r>
            </a:p>
            <a:p>
              <a:pPr defTabSz="685800"/>
              <a:r>
                <a:rPr lang="en-US" sz="1350" dirty="0">
                  <a:solidFill>
                    <a:prstClr val="black"/>
                  </a:solidFill>
                  <a:latin typeface="Calibri Light" panose="020F0302020204030204"/>
                </a:rPr>
                <a:t>Compare experimental product (EXP) to existing prevention (FTC/TDF) </a:t>
              </a:r>
            </a:p>
          </p:txBody>
        </p:sp>
      </p:grpSp>
      <p:grpSp>
        <p:nvGrpSpPr>
          <p:cNvPr id="9" name="Group 8">
            <a:extLst>
              <a:ext uri="{FF2B5EF4-FFF2-40B4-BE49-F238E27FC236}">
                <a16:creationId xmlns:a16="http://schemas.microsoft.com/office/drawing/2014/main" id="{E301C57A-705D-4031-9B72-8EE348C02D91}"/>
              </a:ext>
            </a:extLst>
          </p:cNvPr>
          <p:cNvGrpSpPr/>
          <p:nvPr/>
        </p:nvGrpSpPr>
        <p:grpSpPr>
          <a:xfrm>
            <a:off x="4736481" y="2125745"/>
            <a:ext cx="2752443" cy="3646918"/>
            <a:chOff x="8131557" y="1408628"/>
            <a:chExt cx="3669924" cy="4862557"/>
          </a:xfrm>
        </p:grpSpPr>
        <p:grpSp>
          <p:nvGrpSpPr>
            <p:cNvPr id="2" name="Group 1"/>
            <p:cNvGrpSpPr/>
            <p:nvPr/>
          </p:nvGrpSpPr>
          <p:grpSpPr>
            <a:xfrm>
              <a:off x="8221054" y="3661569"/>
              <a:ext cx="3494997" cy="2072658"/>
              <a:chOff x="5138773" y="4010703"/>
              <a:chExt cx="3657600" cy="1371600"/>
            </a:xfrm>
          </p:grpSpPr>
          <p:sp>
            <p:nvSpPr>
              <p:cNvPr id="13" name="Rounded Rectangle 12"/>
              <p:cNvSpPr/>
              <p:nvPr/>
            </p:nvSpPr>
            <p:spPr>
              <a:xfrm>
                <a:off x="5151097" y="4010703"/>
                <a:ext cx="3642458" cy="1371599"/>
              </a:xfrm>
              <a:prstGeom prst="roundRect">
                <a:avLst/>
              </a:prstGeom>
              <a:blipFill rotWithShape="1">
                <a:blip r:embed="rId13"/>
                <a:stretch>
                  <a:fillRect/>
                </a:stretch>
              </a:bli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graphicFrame>
            <p:nvGraphicFramePr>
              <p:cNvPr id="14" name="Content Placeholder 1"/>
              <p:cNvGraphicFramePr>
                <a:graphicFrameLocks/>
              </p:cNvGraphicFramePr>
              <p:nvPr/>
            </p:nvGraphicFramePr>
            <p:xfrm>
              <a:off x="5138773" y="4010703"/>
              <a:ext cx="3657600" cy="1371600"/>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grpSp>
        <p:sp>
          <p:nvSpPr>
            <p:cNvPr id="17" name="Rectangle: Rounded Corners 16">
              <a:extLst>
                <a:ext uri="{FF2B5EF4-FFF2-40B4-BE49-F238E27FC236}">
                  <a16:creationId xmlns:a16="http://schemas.microsoft.com/office/drawing/2014/main" id="{F915A603-C828-4C7E-A630-538EE614A53D}"/>
                </a:ext>
              </a:extLst>
            </p:cNvPr>
            <p:cNvSpPr/>
            <p:nvPr/>
          </p:nvSpPr>
          <p:spPr bwMode="auto">
            <a:xfrm>
              <a:off x="8131557" y="1408628"/>
              <a:ext cx="3669924" cy="4862557"/>
            </a:xfrm>
            <a:prstGeom prst="roundRect">
              <a:avLst/>
            </a:prstGeom>
            <a:noFill/>
            <a:ln w="57150" cap="flat" cmpd="sng" algn="ctr">
              <a:solidFill>
                <a:srgbClr val="FF0000"/>
              </a:solidFill>
              <a:prstDash val="solid"/>
              <a:round/>
              <a:headEnd type="none" w="med" len="med"/>
              <a:tailEnd type="none" w="med" len="med"/>
            </a:ln>
            <a:effectLst/>
          </p:spPr>
          <p:txBody>
            <a:bodyPr vert="horz" wrap="none" lIns="68580" tIns="34290" rIns="68580" bIns="34290" numCol="1" rtlCol="0" anchor="t" anchorCtr="0" compatLnSpc="1">
              <a:prstTxWarp prst="textNoShape">
                <a:avLst/>
              </a:prstTxWarp>
            </a:bodyPr>
            <a:lstStyle/>
            <a:p>
              <a:pPr defTabSz="685800" fontAlgn="base">
                <a:spcBef>
                  <a:spcPct val="0"/>
                </a:spcBef>
                <a:spcAft>
                  <a:spcPct val="0"/>
                </a:spcAft>
              </a:pPr>
              <a:endParaRPr lang="en-US">
                <a:solidFill>
                  <a:prstClr val="black"/>
                </a:solidFill>
                <a:latin typeface="Times New Roman" pitchFamily="18" charset="0"/>
              </a:endParaRPr>
            </a:p>
          </p:txBody>
        </p:sp>
        <p:sp>
          <p:nvSpPr>
            <p:cNvPr id="19" name="TextBox 18">
              <a:extLst>
                <a:ext uri="{FF2B5EF4-FFF2-40B4-BE49-F238E27FC236}">
                  <a16:creationId xmlns:a16="http://schemas.microsoft.com/office/drawing/2014/main" id="{B3603FEC-89D3-47ED-AC32-05C1388EEF86}"/>
                </a:ext>
              </a:extLst>
            </p:cNvPr>
            <p:cNvSpPr txBox="1"/>
            <p:nvPr/>
          </p:nvSpPr>
          <p:spPr>
            <a:xfrm>
              <a:off x="8439040" y="1673551"/>
              <a:ext cx="3054959" cy="1446549"/>
            </a:xfrm>
            <a:prstGeom prst="rect">
              <a:avLst/>
            </a:prstGeom>
            <a:noFill/>
          </p:spPr>
          <p:txBody>
            <a:bodyPr wrap="square" rtlCol="0">
              <a:spAutoFit/>
            </a:bodyPr>
            <a:lstStyle/>
            <a:p>
              <a:pPr marL="385763" indent="-385763" defTabSz="685800">
                <a:buFont typeface="+mj-lt"/>
                <a:buAutoNum type="arabicPeriod" startAt="2"/>
              </a:pPr>
              <a:r>
                <a:rPr lang="en-US" sz="2400" dirty="0">
                  <a:solidFill>
                    <a:prstClr val="black"/>
                  </a:solidFill>
                  <a:latin typeface="Calibri Light" panose="020F0302020204030204"/>
                </a:rPr>
                <a:t>Layer</a:t>
              </a:r>
            </a:p>
            <a:p>
              <a:pPr defTabSz="685800"/>
              <a:r>
                <a:rPr lang="en-US" sz="1350" dirty="0">
                  <a:solidFill>
                    <a:prstClr val="black"/>
                  </a:solidFill>
                  <a:latin typeface="Calibri Light" panose="020F0302020204030204"/>
                </a:rPr>
                <a:t>Compare EXP to placebo (PBO) on top of use of existing prevention </a:t>
              </a:r>
            </a:p>
          </p:txBody>
        </p:sp>
      </p:grpSp>
      <p:sp>
        <p:nvSpPr>
          <p:cNvPr id="11" name="TextBox 10">
            <a:extLst>
              <a:ext uri="{FF2B5EF4-FFF2-40B4-BE49-F238E27FC236}">
                <a16:creationId xmlns:a16="http://schemas.microsoft.com/office/drawing/2014/main" id="{E07285AB-C6CA-4A66-A93A-3A7FAF42BA9C}"/>
              </a:ext>
            </a:extLst>
          </p:cNvPr>
          <p:cNvSpPr txBox="1"/>
          <p:nvPr/>
        </p:nvSpPr>
        <p:spPr>
          <a:xfrm>
            <a:off x="8464361" y="6019028"/>
            <a:ext cx="3678755" cy="369332"/>
          </a:xfrm>
          <a:prstGeom prst="rect">
            <a:avLst/>
          </a:prstGeom>
          <a:noFill/>
        </p:spPr>
        <p:txBody>
          <a:bodyPr wrap="square" rtlCol="0">
            <a:spAutoFit/>
          </a:bodyPr>
          <a:lstStyle/>
          <a:p>
            <a:r>
              <a:rPr lang="en-US" dirty="0"/>
              <a:t>Slide courtesy of Deborah Donnell</a:t>
            </a:r>
          </a:p>
        </p:txBody>
      </p:sp>
    </p:spTree>
    <p:extLst>
      <p:ext uri="{BB962C8B-B14F-4D97-AF65-F5344CB8AC3E}">
        <p14:creationId xmlns:p14="http://schemas.microsoft.com/office/powerpoint/2010/main" val="20711189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B10585-ADA1-4088-8468-2F8BEC01A401}"/>
              </a:ext>
            </a:extLst>
          </p:cNvPr>
          <p:cNvSpPr txBox="1">
            <a:spLocks/>
          </p:cNvSpPr>
          <p:nvPr/>
        </p:nvSpPr>
        <p:spPr>
          <a:xfrm>
            <a:off x="774700" y="152400"/>
            <a:ext cx="10655300" cy="1143000"/>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rgbClr val="40C4E0"/>
                </a:solidFill>
                <a:latin typeface="+mj-lt"/>
                <a:ea typeface="+mj-ea"/>
                <a:cs typeface="+mj-cs"/>
              </a:defRPr>
            </a:lvl1pPr>
          </a:lstStyle>
          <a:p>
            <a:r>
              <a:rPr lang="en-US" dirty="0"/>
              <a:t>Standard of Prevention : moving target</a:t>
            </a:r>
          </a:p>
        </p:txBody>
      </p:sp>
      <p:graphicFrame>
        <p:nvGraphicFramePr>
          <p:cNvPr id="3" name="Chart 2">
            <a:extLst>
              <a:ext uri="{FF2B5EF4-FFF2-40B4-BE49-F238E27FC236}">
                <a16:creationId xmlns:a16="http://schemas.microsoft.com/office/drawing/2014/main" id="{C8ED2860-4723-4C71-B829-8ED318D2044A}"/>
              </a:ext>
            </a:extLst>
          </p:cNvPr>
          <p:cNvGraphicFramePr/>
          <p:nvPr>
            <p:extLst>
              <p:ext uri="{D42A27DB-BD31-4B8C-83A1-F6EECF244321}">
                <p14:modId xmlns:p14="http://schemas.microsoft.com/office/powerpoint/2010/main" val="2123164577"/>
              </p:ext>
            </p:extLst>
          </p:nvPr>
        </p:nvGraphicFramePr>
        <p:xfrm>
          <a:off x="1174750" y="1524000"/>
          <a:ext cx="4724400" cy="4114800"/>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07C62DEB-1CBD-4075-A74D-7796008F786E}"/>
              </a:ext>
            </a:extLst>
          </p:cNvPr>
          <p:cNvSpPr txBox="1"/>
          <p:nvPr/>
        </p:nvSpPr>
        <p:spPr>
          <a:xfrm>
            <a:off x="3003550" y="5638800"/>
            <a:ext cx="1066800" cy="838200"/>
          </a:xfrm>
          <a:prstGeom prst="rect">
            <a:avLst/>
          </a:prstGeom>
        </p:spPr>
        <p:txBody>
          <a:bodyPr vert="horz" wrap="square" lIns="91440" tIns="45720" rIns="91440" bIns="45720" rtlCol="0">
            <a:normAutofit/>
          </a:bodyPr>
          <a:lstStyle/>
          <a:p>
            <a:pPr algn="ctr"/>
            <a:r>
              <a:rPr lang="en-US" sz="2800" b="1" dirty="0">
                <a:solidFill>
                  <a:schemeClr val="accent1">
                    <a:lumMod val="60000"/>
                    <a:lumOff val="40000"/>
                  </a:schemeClr>
                </a:solidFill>
              </a:rPr>
              <a:t>5%</a:t>
            </a:r>
          </a:p>
        </p:txBody>
      </p:sp>
      <p:graphicFrame>
        <p:nvGraphicFramePr>
          <p:cNvPr id="5" name="Chart 4">
            <a:extLst>
              <a:ext uri="{FF2B5EF4-FFF2-40B4-BE49-F238E27FC236}">
                <a16:creationId xmlns:a16="http://schemas.microsoft.com/office/drawing/2014/main" id="{A17E9F72-7E39-47C0-8405-5911853C34B1}"/>
              </a:ext>
            </a:extLst>
          </p:cNvPr>
          <p:cNvGraphicFramePr/>
          <p:nvPr>
            <p:extLst>
              <p:ext uri="{D42A27DB-BD31-4B8C-83A1-F6EECF244321}">
                <p14:modId xmlns:p14="http://schemas.microsoft.com/office/powerpoint/2010/main" val="3058545726"/>
              </p:ext>
            </p:extLst>
          </p:nvPr>
        </p:nvGraphicFramePr>
        <p:xfrm>
          <a:off x="5791202" y="1508760"/>
          <a:ext cx="4876798"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BAAA405A-94E4-46EB-992E-9028E024042C}"/>
              </a:ext>
            </a:extLst>
          </p:cNvPr>
          <p:cNvSpPr txBox="1"/>
          <p:nvPr/>
        </p:nvSpPr>
        <p:spPr>
          <a:xfrm>
            <a:off x="7861302" y="5649596"/>
            <a:ext cx="1066800" cy="838200"/>
          </a:xfrm>
          <a:prstGeom prst="rect">
            <a:avLst/>
          </a:prstGeom>
        </p:spPr>
        <p:txBody>
          <a:bodyPr vert="horz" wrap="square" lIns="91440" tIns="45720" rIns="91440" bIns="45720" rtlCol="0">
            <a:normAutofit/>
          </a:bodyPr>
          <a:lstStyle/>
          <a:p>
            <a:pPr algn="ctr"/>
            <a:r>
              <a:rPr lang="en-US" sz="2800" b="1" dirty="0">
                <a:solidFill>
                  <a:schemeClr val="accent1">
                    <a:lumMod val="60000"/>
                    <a:lumOff val="40000"/>
                  </a:schemeClr>
                </a:solidFill>
              </a:rPr>
              <a:t>24%</a:t>
            </a:r>
          </a:p>
        </p:txBody>
      </p:sp>
      <p:sp>
        <p:nvSpPr>
          <p:cNvPr id="7" name="TextBox 6">
            <a:extLst>
              <a:ext uri="{FF2B5EF4-FFF2-40B4-BE49-F238E27FC236}">
                <a16:creationId xmlns:a16="http://schemas.microsoft.com/office/drawing/2014/main" id="{006805C3-E7DE-4E91-ABF0-23AE1B562385}"/>
              </a:ext>
            </a:extLst>
          </p:cNvPr>
          <p:cNvSpPr txBox="1"/>
          <p:nvPr/>
        </p:nvSpPr>
        <p:spPr>
          <a:xfrm>
            <a:off x="4809650" y="5593081"/>
            <a:ext cx="2286000" cy="803275"/>
          </a:xfrm>
          <a:prstGeom prst="rect">
            <a:avLst/>
          </a:prstGeom>
        </p:spPr>
        <p:txBody>
          <a:bodyPr vert="horz" wrap="square" lIns="91440" tIns="45720" rIns="91440" bIns="45720" rtlCol="0">
            <a:normAutofit fontScale="92500"/>
          </a:bodyPr>
          <a:lstStyle/>
          <a:p>
            <a:r>
              <a:rPr lang="en-US" sz="2800" b="1" dirty="0" err="1">
                <a:solidFill>
                  <a:schemeClr val="accent1">
                    <a:lumMod val="60000"/>
                    <a:lumOff val="40000"/>
                  </a:schemeClr>
                </a:solidFill>
              </a:rPr>
              <a:t>PrEP</a:t>
            </a:r>
            <a:r>
              <a:rPr lang="en-US" sz="2800" b="1" dirty="0">
                <a:solidFill>
                  <a:schemeClr val="accent1">
                    <a:lumMod val="60000"/>
                    <a:lumOff val="40000"/>
                  </a:schemeClr>
                </a:solidFill>
              </a:rPr>
              <a:t> Uptake</a:t>
            </a:r>
          </a:p>
        </p:txBody>
      </p:sp>
    </p:spTree>
    <p:extLst>
      <p:ext uri="{BB962C8B-B14F-4D97-AF65-F5344CB8AC3E}">
        <p14:creationId xmlns:p14="http://schemas.microsoft.com/office/powerpoint/2010/main" val="32939156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298DDE-2EAE-4375-95C9-BE8C6B2047BF}"/>
              </a:ext>
            </a:extLst>
          </p:cNvPr>
          <p:cNvSpPr txBox="1">
            <a:spLocks/>
          </p:cNvSpPr>
          <p:nvPr/>
        </p:nvSpPr>
        <p:spPr>
          <a:xfrm>
            <a:off x="838200" y="365125"/>
            <a:ext cx="105156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rgbClr val="40C4E0"/>
                </a:solidFill>
                <a:latin typeface="+mj-lt"/>
                <a:ea typeface="+mj-ea"/>
                <a:cs typeface="+mj-cs"/>
              </a:defRPr>
            </a:lvl1pPr>
          </a:lstStyle>
          <a:p>
            <a:r>
              <a:rPr lang="en-US"/>
              <a:t>Trying to fill the mosaic of highly effective prevention options</a:t>
            </a:r>
            <a:endParaRPr lang="en-US" dirty="0"/>
          </a:p>
        </p:txBody>
      </p:sp>
      <p:graphicFrame>
        <p:nvGraphicFramePr>
          <p:cNvPr id="3" name="Content Placeholder 5">
            <a:extLst>
              <a:ext uri="{FF2B5EF4-FFF2-40B4-BE49-F238E27FC236}">
                <a16:creationId xmlns:a16="http://schemas.microsoft.com/office/drawing/2014/main" id="{C6D7A5A2-EA44-48A7-A829-C1F4F3E2BBF4}"/>
              </a:ext>
            </a:extLst>
          </p:cNvPr>
          <p:cNvGraphicFramePr>
            <a:graphicFrameLocks/>
          </p:cNvGraphicFramePr>
          <p:nvPr>
            <p:extLst>
              <p:ext uri="{D42A27DB-BD31-4B8C-83A1-F6EECF244321}">
                <p14:modId xmlns:p14="http://schemas.microsoft.com/office/powerpoint/2010/main" val="2163102299"/>
              </p:ext>
            </p:extLst>
          </p:nvPr>
        </p:nvGraphicFramePr>
        <p:xfrm>
          <a:off x="1981200" y="1600203"/>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821969"/>
      </p:ext>
    </p:extLst>
  </p:cSld>
  <p:clrMapOvr>
    <a:masterClrMapping/>
  </p:clrMapOvr>
</p:sld>
</file>

<file path=ppt/theme/theme1.xml><?xml version="1.0" encoding="utf-8"?>
<a:theme xmlns:a="http://schemas.openxmlformats.org/drawingml/2006/main" name="Mosaico-PowerPoint-Theme">
  <a:themeElements>
    <a:clrScheme name="Mosaico">
      <a:dk1>
        <a:sysClr val="windowText" lastClr="000000"/>
      </a:dk1>
      <a:lt1>
        <a:sysClr val="window" lastClr="FFFFFF"/>
      </a:lt1>
      <a:dk2>
        <a:srgbClr val="0D1322"/>
      </a:dk2>
      <a:lt2>
        <a:srgbClr val="E7E6E6"/>
      </a:lt2>
      <a:accent1>
        <a:srgbClr val="93268F"/>
      </a:accent1>
      <a:accent2>
        <a:srgbClr val="3B549A"/>
      </a:accent2>
      <a:accent3>
        <a:srgbClr val="009247"/>
      </a:accent3>
      <a:accent4>
        <a:srgbClr val="EBE70E"/>
      </a:accent4>
      <a:accent5>
        <a:srgbClr val="F7941D"/>
      </a:accent5>
      <a:accent6>
        <a:srgbClr val="EE202E"/>
      </a:accent6>
      <a:hlink>
        <a:srgbClr val="40C4E0"/>
      </a:hlink>
      <a:folHlink>
        <a:srgbClr val="E9C9D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saico-PowerPoint-Template" id="{68F3F679-E613-4224-AECC-E147D1F1E9A1}" vid="{DB661435-034A-4392-BA32-A8BA13392D50}"/>
    </a:ext>
  </a:extLst>
</a:theme>
</file>

<file path=ppt/theme/theme2.xml><?xml version="1.0" encoding="utf-8"?>
<a:theme xmlns:a="http://schemas.openxmlformats.org/drawingml/2006/main" name="2_MOSAICO_Slides_Dark">
  <a:themeElements>
    <a:clrScheme name="Mosaico">
      <a:dk1>
        <a:sysClr val="windowText" lastClr="000000"/>
      </a:dk1>
      <a:lt1>
        <a:sysClr val="window" lastClr="FFFFFF"/>
      </a:lt1>
      <a:dk2>
        <a:srgbClr val="0D1322"/>
      </a:dk2>
      <a:lt2>
        <a:srgbClr val="E7E6E6"/>
      </a:lt2>
      <a:accent1>
        <a:srgbClr val="93268F"/>
      </a:accent1>
      <a:accent2>
        <a:srgbClr val="3B549A"/>
      </a:accent2>
      <a:accent3>
        <a:srgbClr val="009247"/>
      </a:accent3>
      <a:accent4>
        <a:srgbClr val="EBE70E"/>
      </a:accent4>
      <a:accent5>
        <a:srgbClr val="F7941D"/>
      </a:accent5>
      <a:accent6>
        <a:srgbClr val="EE202E"/>
      </a:accent6>
      <a:hlink>
        <a:srgbClr val="40C4E0"/>
      </a:hlink>
      <a:folHlink>
        <a:srgbClr val="E9C9D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saico-PowerPoint-Template" id="{68F3F679-E613-4224-AECC-E147D1F1E9A1}" vid="{C80320C9-01B4-40F6-97FE-65D35E8CF9D5}"/>
    </a:ext>
  </a:extLst>
</a:theme>
</file>

<file path=ppt/theme/theme3.xml><?xml version="1.0" encoding="utf-8"?>
<a:theme xmlns:a="http://schemas.openxmlformats.org/drawingml/2006/main" name="1_MOSAICO_TitleSlide_light">
  <a:themeElements>
    <a:clrScheme name="Mosaico">
      <a:dk1>
        <a:sysClr val="windowText" lastClr="000000"/>
      </a:dk1>
      <a:lt1>
        <a:sysClr val="window" lastClr="FFFFFF"/>
      </a:lt1>
      <a:dk2>
        <a:srgbClr val="0D1322"/>
      </a:dk2>
      <a:lt2>
        <a:srgbClr val="E7E6E6"/>
      </a:lt2>
      <a:accent1>
        <a:srgbClr val="93268F"/>
      </a:accent1>
      <a:accent2>
        <a:srgbClr val="3B549A"/>
      </a:accent2>
      <a:accent3>
        <a:srgbClr val="009247"/>
      </a:accent3>
      <a:accent4>
        <a:srgbClr val="EBE70E"/>
      </a:accent4>
      <a:accent5>
        <a:srgbClr val="F7941D"/>
      </a:accent5>
      <a:accent6>
        <a:srgbClr val="EE202E"/>
      </a:accent6>
      <a:hlink>
        <a:srgbClr val="40C4E0"/>
      </a:hlink>
      <a:folHlink>
        <a:srgbClr val="E9C9D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saico-PowerPoint-Template" id="{68F3F679-E613-4224-AECC-E147D1F1E9A1}" vid="{DD1E96E4-B990-410D-B9F1-DFF2DDBBB799}"/>
    </a:ext>
  </a:extLst>
</a:theme>
</file>

<file path=ppt/theme/theme4.xml><?xml version="1.0" encoding="utf-8"?>
<a:theme xmlns:a="http://schemas.openxmlformats.org/drawingml/2006/main" name="2_MOSAICO_TitleSlide_Dark">
  <a:themeElements>
    <a:clrScheme name="Mosaico">
      <a:dk1>
        <a:sysClr val="windowText" lastClr="000000"/>
      </a:dk1>
      <a:lt1>
        <a:sysClr val="window" lastClr="FFFFFF"/>
      </a:lt1>
      <a:dk2>
        <a:srgbClr val="0D1322"/>
      </a:dk2>
      <a:lt2>
        <a:srgbClr val="E7E6E6"/>
      </a:lt2>
      <a:accent1>
        <a:srgbClr val="93268F"/>
      </a:accent1>
      <a:accent2>
        <a:srgbClr val="3B549A"/>
      </a:accent2>
      <a:accent3>
        <a:srgbClr val="009247"/>
      </a:accent3>
      <a:accent4>
        <a:srgbClr val="EBE70E"/>
      </a:accent4>
      <a:accent5>
        <a:srgbClr val="F7941D"/>
      </a:accent5>
      <a:accent6>
        <a:srgbClr val="EE202E"/>
      </a:accent6>
      <a:hlink>
        <a:srgbClr val="40C4E0"/>
      </a:hlink>
      <a:folHlink>
        <a:srgbClr val="E9C9D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saico-PowerPoint-Template" id="{68F3F679-E613-4224-AECC-E147D1F1E9A1}" vid="{D751F0C6-4BD1-42F8-936B-85235FCE3D22}"/>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Mosaico-PowerPoint-Template</Template>
  <TotalTime>805</TotalTime>
  <Words>1525</Words>
  <Application>Microsoft Office PowerPoint</Application>
  <PresentationFormat>Widescreen</PresentationFormat>
  <Paragraphs>215</Paragraphs>
  <Slides>21</Slides>
  <Notes>6</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21</vt:i4>
      </vt:variant>
    </vt:vector>
  </HeadingPairs>
  <TitlesOfParts>
    <vt:vector size="32" baseType="lpstr">
      <vt:lpstr>Arial</vt:lpstr>
      <vt:lpstr>Arial Narrow</vt:lpstr>
      <vt:lpstr>Arial Unicode MS</vt:lpstr>
      <vt:lpstr>Calibri</vt:lpstr>
      <vt:lpstr>Calibri Light</vt:lpstr>
      <vt:lpstr>Franklin Gothic Book</vt:lpstr>
      <vt:lpstr>Times New Roman</vt:lpstr>
      <vt:lpstr>Mosaico-PowerPoint-Theme</vt:lpstr>
      <vt:lpstr>2_MOSAICO_Slides_Dark</vt:lpstr>
      <vt:lpstr>1_MOSAICO_TitleSlide_light</vt:lpstr>
      <vt:lpstr>2_MOSAICO_TitleSlide_Dark</vt:lpstr>
      <vt:lpstr>PrEP Considerations for HPX3002/HVTN 706 </vt:lpstr>
      <vt:lpstr>PowerPoint Presentation</vt:lpstr>
      <vt:lpstr>4 Doses/Week has Similar Efficacy to Daily TDF/FTC for MSM </vt:lpstr>
      <vt:lpstr>PowerPoint Presentation</vt:lpstr>
      <vt:lpstr>Ipergay Results</vt:lpstr>
      <vt:lpstr>With an effective product, three design choices in future RCTs</vt:lpstr>
      <vt:lpstr>With an effective product, three design choices in future RCTs</vt:lpstr>
      <vt:lpstr>PowerPoint Presentation</vt:lpstr>
      <vt:lpstr>PowerPoint Presentation</vt:lpstr>
      <vt:lpstr>PowerPoint Presentation</vt:lpstr>
      <vt:lpstr>PowerPoint Presentation</vt:lpstr>
      <vt:lpstr>PowerPoint Presentation</vt:lpstr>
      <vt:lpstr>Ethical considerations for new HIV prevention trials Sugarman et al, Lancet HIV 2019</vt:lpstr>
      <vt:lpstr>Additional input into PrEP planning </vt:lpstr>
      <vt:lpstr>PowerPoint Presentation</vt:lpstr>
      <vt:lpstr>PowerPoint Presentation</vt:lpstr>
      <vt:lpstr>PowerPoint Presentation</vt:lpstr>
      <vt:lpstr>PowerPoint Presentation</vt:lpstr>
      <vt:lpstr>HVTN 706/HPX3002 Protocol Team Acknowledgements</vt:lpstr>
      <vt:lpstr>HVTN 706/HPX3002 Protocol Team Acknowledgements</vt:lpstr>
      <vt:lpstr>HVTN 706/HPX3002 Acknowledgements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PrEP Considerations for HPX3002/HVTN 706</dc:title>
  <dc:creator>Mann, Philipp</dc:creator>
  <cp:lastModifiedBy>Susan Buchbinder</cp:lastModifiedBy>
  <cp:revision>24</cp:revision>
  <dcterms:created xsi:type="dcterms:W3CDTF">2019-06-28T18:10:10Z</dcterms:created>
  <dcterms:modified xsi:type="dcterms:W3CDTF">2019-07-21T19:08:07Z</dcterms:modified>
</cp:coreProperties>
</file>